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4ED166-C036-4680-BC7D-04AEE300F979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DA7EC-D7C1-4E73-A271-79476E02B9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19BE3-F3C5-4F42-96CE-F2967038C352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17BFFB-C208-4840-8E13-78069E1021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2E890-68CD-4D15-AE26-BED50F0F63C8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4CC63-DC19-4349-A6DB-5567CFE44C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D830F2-1163-4AF3-A221-281B1257A46B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4A8AE-82B8-4DC9-9044-E017FC0755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D3D12-859B-46F2-A98E-763D41E1CEFD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0C60F062-B17A-47E5-BA10-5B3FB717F1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4CF450-FE5C-4E7E-B45A-437AD2D3DFBF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89E7A-088E-493D-B8AF-B428879261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8B74CA-C6E2-4D2E-B862-165B3E38C342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2BAD8-7F57-4C7F-BFC1-1AFD0CCF65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0C830A-35AB-466B-B1F3-A32B676029FB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15EA3-9A61-4B80-B655-01AB23B2D3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1D86BA-9695-41D1-B575-887997441C23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AB921-33EE-4ED9-8E54-A643F31690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7C19FF-B316-4C64-8A4A-A51E18B12354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ACD5C-A7B6-4A1D-A1E9-3383EBF001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13E7B-AEC4-4D39-820C-8A8DC941A09D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0EA1F-839C-4C45-A9A4-66EEB32EF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0F6E70E-B8E3-408E-A210-AD5026E91714}" type="datetimeFigureOut">
              <a:rPr lang="ru-RU" smtClean="0"/>
              <a:pPr>
                <a:defRPr/>
              </a:pPr>
              <a:t>03.08.2015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0E4F1C8-23B6-406B-90FE-BE791CF94E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5000659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Получение сертификата ключа электронной подписи в УФК по Мурманской области 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работы с ГИС ЖКХ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3" y="5500688"/>
            <a:ext cx="2914650" cy="542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05.08.2015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dirty="0" smtClean="0"/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357188"/>
            <a:ext cx="6929438" cy="5822950"/>
          </a:xfrm>
        </p:spPr>
      </p:pic>
      <p:sp>
        <p:nvSpPr>
          <p:cNvPr id="5" name="Овал 4"/>
          <p:cNvSpPr/>
          <p:nvPr/>
        </p:nvSpPr>
        <p:spPr>
          <a:xfrm>
            <a:off x="1000125" y="1928813"/>
            <a:ext cx="4786313" cy="7143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500188" y="3000375"/>
            <a:ext cx="1643062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286500" y="3214688"/>
            <a:ext cx="1643063" cy="571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88" y="214313"/>
            <a:ext cx="7643812" cy="6215062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313" y="857250"/>
            <a:ext cx="7000875" cy="4643438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571625"/>
            <a:ext cx="7072313" cy="442912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785813"/>
            <a:ext cx="757237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Необходимо распечатать данное заявление и заполнить паспортные данные и подписать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571500"/>
            <a:ext cx="8229600" cy="550068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/>
          <a:lstStyle/>
          <a:p>
            <a:pPr eaLnBrk="1" hangingPunct="1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38" y="714375"/>
            <a:ext cx="7072312" cy="550068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Подготовка документов необходимых для получения сертификата ключа электронной подписи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70916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первичном обращении организации для получения сертификата ключа подписи Руководитель организации лично предоставляет документы , указанные в п. 6.2.3. Регламента (первичная регистрация), в РЦР либо в территориальный отдел УФК 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После  первичной регистрации владельцы ключей электронной  подписи  организации лично предоставляют следующие документы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</a:rPr>
              <a:t>1. Заявление на получение в Удостоверяющем центре Федерального казначейства сертификата ключа проверки электронной подписи. (выводится автоматически после генерации ключа в программе «АРМ Генерации ключей»);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12753"/>
            <a:ext cx="8229600" cy="448341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На дискете или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-накопителе файл с расширением «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(файл запроса, например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Ivanov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Ivan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Ivanovich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скопировать 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отдельный носитель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данный файл запроса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Сформированные ключи электронной подписи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ЗАПРЕЩЕНО !!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приносить в УФК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 smtClean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18" y="1785926"/>
            <a:ext cx="5786437" cy="2179638"/>
          </a:xfrm>
          <a:noFill/>
        </p:spPr>
      </p:pic>
      <p:sp>
        <p:nvSpPr>
          <p:cNvPr id="7" name="Овал 6"/>
          <p:cNvSpPr/>
          <p:nvPr/>
        </p:nvSpPr>
        <p:spPr>
          <a:xfrm>
            <a:off x="1785938" y="2571750"/>
            <a:ext cx="2643187" cy="785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Перечень юридических лиц, которым Удостоверяющий центр Федерального казначейства выдает сертификаты ключей проверки электронных подписей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Главные распорядители бюджетных средств.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Распорядители бюджетных средств.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Получатели бюджетных средств.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Главные администраторы доходов бюджета.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Администраторы доходов бюджета.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Главные администраторы источников финансирования дефицита бюджета, осуществляющие операции с источниками внутреннего финансирования дефицита бюджета, и главные администраторы источников финансирования дефицита бюджета, осуществляющие операции с источниками внешнего финансирования дефицита бюджета.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Администраторы источников финансирования дефицита бюджета, осуществляющие операции с источниками внутреннего финансирования дефицита бюджета, и администраторы источников финансирования дефицита бюджета, осуществляющие операции с источниками внешнего финансирования дефицита бюджета.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Финансовые органы субъекта Российской Федерации (муниципального образования).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Органы управления территориальными государственными внебюджетными фондами.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Получатели бюджетных средств, осуществляющие в соответствии с бюджетным законодательством Российской Федерации операции с бюджетными средствами (в том числе в иностранной валюте) на счете, открытом ему в учреждении Центрального банка Российской Федерации или кредитной организации, а также казенные учреждения, находящееся за пределами Российской Федерации и получающие бюджетные средства от главного распорядителя бюджетных средств в иностранной валюте.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Обязательно!!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86375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Копия распорядительного документа о наделении правом подписания электронных документов. Образец находится на сайте УФК в разделе Удостоверяющий центр/Документы(инструкции, правила, образцы документов)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Копия паспорта (первая страница и страница с последней регистрацией) и оригинал;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Копия СНИЛС владельца и оригинал;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Копия ИНН владельца и оригинал.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Согласие на обработку персональных данных (Приложение № 1 к Регламенту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Обращение в  РЦР УЦ для получения сертификата ключа электронной подписи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429135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Обратиться в РЦР можно по телефонам 280718 либо 280697 для клиентов г. Мурманска.</a:t>
            </a:r>
          </a:p>
          <a:p>
            <a:pPr algn="just" eaLnBrk="1" hangingPunct="1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Телефоны Операторов РЦР для организаций Мурманской области находятся на сайте УФК в разделе Удостоверяющий центр/График работы и контактные телефоны УЦ.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Получение сертификата ключа электронной подписи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Получить сертификат ключа электронной подписи может Владелец ключа электронной подписи в РЦР. 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Владельцы ключей электронной подписи организаций Мурманской области получают сертификаты у Операторов УЦ в территориальных отделах  УФК.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Дополнительная информация!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сайте УФК в разделе Удостоверяющий центр/Нормативные документы находится Регламент Удостоверяющего центра Федерального казначейства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сайте УФК в разделе Удостоверяющий центр/Вопросы-Ответы находятся ответы на часто задаваемые вопросы.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fontScale="5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Администраторы доходов бюджета, осуществляющие отдельные бюджетные полномочия главного администратора доходов, в ведении которого он находится.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Администраторы источников финансирования дефицита бюджета, осуществляющие отдельные бюджетные полномочия главного администратора источников финансирования дефицита бюджета, в ведении которого он находится.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Получатели бюджетных средств, имеющие право в соответствии с законодательными и иными нормативными правовыми актами Российской Федерации, законодательными и иными нормативными правовыми актами субъектов Российской Федерации и муниципальными правовыми актами, в соответствии с заключенным соглашением об осуществлении органами Федерального казначейства отдельных функций по исполнению бюджета субъекта Российской Федерации (местного бюджета) в условиях кассового обслуживания ими исполнения бюджета субъекта Российской Федерации (местного бюджета), заключенным с высшим исполнительным органом государственной власти субъекта Российской Федерации (местной администрацией муниципального образования), осуществлять операции со средствами, поступающими во временное распоряжение.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Федеральные органы государственной власти, органы государственной власти субъекта Российской Федерации, органы местного самоуправления, в том числе их территориальных органов.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Органы управления государственными внебюджетными фондами.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Казенные учреждения.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Бюджетные учреждения.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Организации, в уставном (складочном) капитале которых доля Российской Федерации (субъекта Российской Федерации) составляет не менее 25 процентов.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Государственные, муниципальные унитарные предприятия.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Государственные корпорации, государственных компаний.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5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Организации, осуществляющие регулируемые виды деятельности в сфере электроснабжения, газоснабжения, теплоснабжения, водоснабжения, водоотведения, очистки сточных вод, утилизации (захоронения) твердых бытовых отходов, не разместивших на официальном сайте правовой акт, регламентирующий правила закупки.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Автономные учреждения, не разместившие на официальном сайте правовой акт, регламентирующий правила закупки, а также являющиеся в соответствии с законодательством Российской Федерации заказчиками.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Автономные учреждения, лицевые счета которых открыты в территориальном органе Федерального казначейства.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Хозяйственные общества, в уставном капитале которых доля участия Российской Федерации, субъекта Российской Федерации, муниципального образования в совокупности превышает 50 процентов, не разместившие на официальном сайте правовой акт, регламентирующий правила закупки.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Дочерние хозяйственные общества, в уставном капитале которых более 50 процентов долей в совокупности принадлежит юридическим лицам, указанным в пункте 1 части 2 статьи 1 Федерального закона от 18 июля 2011 г. № 223-ФЗ "О закупках товаров, работ, услуг отдельными видами юридических лиц"(далее – Закон) (Собрание законодательства Российской Федерации, 2011, № 30, ст. 4571; № 50, ст. 7343), а также дочерние хозяйственные общества, в уставном капитале которых более 50 процентов долей в совокупности принадлежит дочерним хозяйственным обществам, указанным в пункте 2 части 2 статьи 1 Закона, не разместивших на официальном сайте правовой акт, регламентирующий правила закупки.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Специализированные организации.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Территориальные государственные внебюджетные фонды, главных распорядителей, распорядителей и получателей средств бюджетов территориальных государственных внебюджетных фондов.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Кредитные организации, имеющие право в соответствии с законодательными и иными нормативными правовыми актами Российской Федерации обращаться в Федеральное казначейство за получением сертификата ключа проверки электронной подписи.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Порядок обращения организации в РЦР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УФК по Мурманской области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составе УУЦ ФК</a:t>
            </a: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80624"/>
          </a:xfrm>
        </p:spPr>
        <p:txBody>
          <a:bodyPr rtlCol="0"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 Заключение Договора Присоединения к Регламенту Удостоверяющего центра Федерального казначейства (далее - Регламент) находится на сайте УФК по Мурманской области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murmansk.roskazna.ru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(далее - УФК) в разделе Удостоверяющий центр/Нормативные документы.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Получение средства криптографической защиты информации (далее - СКЗИ).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Создание ключа электронной подписи, запроса на сертификат ключа электронной подписи и оформление Заявления на получение сертификата ключа электронной подписи.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Подготовка документов необходимых для получения сертификата ключа электронной подписи.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Обращение в  Региональный центр регистрации УФК по Мурманской области в составе УУЦ ФК (далее – РЦР) для получения сертификата ключа электронной подписи.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Получение сертификата ключа электронной подписи.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Заключение Договора Присоединения к Регламенту Удостоверяющего центра Федерального казначейства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Договор присоединения к Регламенту находится на сайте УФК в разделе Удостоверяющий центр/ Нормативные документы.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Данный договор необходимо «скачать» и заполнить со стороны организации.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Передать заполненный договор в 2 экземплярах в РЦР либо в территориальный отдел УФК.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Получение средства криптографической защиты информации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Получить в РЦР либо в территориальном отделе УФК СКЗИ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Акт приема-передачи в 2-х экземплярах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письменному обращению от Организации в произвольной форме и Доверенности (Приложение № 5 Регламента). При себе иметь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-диск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DVD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диск.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СКЗИ установить на компьютер, на котором будет производится изготовление ключа электронной подписи, согласно инструкции расположенной на диске. Оформить Акт установки (Приложение № 22 Регламента) в 2 экземплярах, 1 экземпляр Акта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вместе с 2-мя экземплярами Акта приема-передачи передать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РЦР  либо территориальный отдел УФК.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Создание ключа электронной подписи, запроса на издание сертификата ключа электронной подписи и оформление Заявления на получение сертификата ключа электронной подписи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создания ключа электронной подписи необходимо скачать с сайта УФК из раздела Удостоверяющий центр/ Программное обеспечение программу АРМ «Генерации ключей» (актуальной версии). Установить на компьютер согласно инструкции.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Подготовить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USB-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накопитель для создания ключа электронной подписи и подключить к компьютеру.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Зайти в АРМ «Генерация ключей» -&gt; Создать запрос на сертификат: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88" y="500063"/>
            <a:ext cx="7429500" cy="5857875"/>
          </a:xfrm>
          <a:noFill/>
        </p:spPr>
      </p:pic>
      <p:sp>
        <p:nvSpPr>
          <p:cNvPr id="6" name="Овал 5"/>
          <p:cNvSpPr/>
          <p:nvPr/>
        </p:nvSpPr>
        <p:spPr>
          <a:xfrm>
            <a:off x="857250" y="5357813"/>
            <a:ext cx="3500438" cy="7143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</TotalTime>
  <Words>1169</Words>
  <Application>Microsoft Office PowerPoint</Application>
  <PresentationFormat>Экран (4:3)</PresentationFormat>
  <Paragraphs>72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   Получение сертификата ключа электронной подписи в УФК по Мурманской области  для работы с ГИС ЖКХ </vt:lpstr>
      <vt:lpstr>Перечень юридических лиц, которым Удостоверяющий центр Федерального казначейства выдает сертификаты ключей проверки электронных подписей</vt:lpstr>
      <vt:lpstr>Слайд 3</vt:lpstr>
      <vt:lpstr>Слайд 4</vt:lpstr>
      <vt:lpstr>Порядок обращения организации в РЦР УФК по Мурманской области в составе УУЦ ФК</vt:lpstr>
      <vt:lpstr>1. Заключение Договора Присоединения к Регламенту Удостоверяющего центра Федерального казначейства</vt:lpstr>
      <vt:lpstr>2. Получение средства криптографической защиты информации</vt:lpstr>
      <vt:lpstr>3. Создание ключа электронной подписи, запроса на издание сертификата ключа электронной подписи и оформление Заявления на получение сертификата ключа электронной подписи</vt:lpstr>
      <vt:lpstr>Слайд 9</vt:lpstr>
      <vt:lpstr>                </vt:lpstr>
      <vt:lpstr>Слайд 11</vt:lpstr>
      <vt:lpstr>Слайд 12</vt:lpstr>
      <vt:lpstr>Слайд 13</vt:lpstr>
      <vt:lpstr>Слайд 14</vt:lpstr>
      <vt:lpstr>                          Необходимо распечатать данное заявление и заполнить паспортные данные и подписать</vt:lpstr>
      <vt:lpstr>           </vt:lpstr>
      <vt:lpstr>4. Подготовка документов необходимых для получения сертификата ключа электронной подписи</vt:lpstr>
      <vt:lpstr>1. Заявление на получение в Удостоверяющем центре Федерального казначейства сертификата ключа проверки электронной подписи. (выводится автоматически после генерации ключа в программе «АРМ Генерации ключей»);</vt:lpstr>
      <vt:lpstr> 2. На дискете или flash-накопителе файл с расширением «req» (файл запроса, например Ivanov_Ivan_Ivanovich.req);         скопировать на отдельный носитель данный файл запроса Сформированные ключи электронной подписи ЗАПРЕЩЕНО !! приносить в УФК   </vt:lpstr>
      <vt:lpstr>Обязательно!!</vt:lpstr>
      <vt:lpstr>5. Обращение в  РЦР УЦ для получения сертификата ключа электронной подписи </vt:lpstr>
      <vt:lpstr>6. Получение сертификата ключа электронной подписи</vt:lpstr>
      <vt:lpstr>Дополнительная информация!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Получение сертификата в УФК по Мурманской области  для работы с ГИС ЖКХ</dc:title>
  <dc:creator>Новинских Ирина Николаевна</dc:creator>
  <cp:lastModifiedBy>Новинских Ирина Николаевна</cp:lastModifiedBy>
  <cp:revision>66</cp:revision>
  <dcterms:created xsi:type="dcterms:W3CDTF">2015-07-28T09:36:35Z</dcterms:created>
  <dcterms:modified xsi:type="dcterms:W3CDTF">2015-08-03T06:19:06Z</dcterms:modified>
</cp:coreProperties>
</file>