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42" r:id="rId5"/>
    <p:sldMasterId id="2147483790" r:id="rId6"/>
    <p:sldMasterId id="2147483826" r:id="rId7"/>
  </p:sldMasterIdLst>
  <p:notesMasterIdLst>
    <p:notesMasterId r:id="rId25"/>
  </p:notesMasterIdLst>
  <p:sldIdLst>
    <p:sldId id="302" r:id="rId8"/>
    <p:sldId id="320" r:id="rId9"/>
    <p:sldId id="343" r:id="rId10"/>
    <p:sldId id="329" r:id="rId11"/>
    <p:sldId id="328" r:id="rId12"/>
    <p:sldId id="330" r:id="rId13"/>
    <p:sldId id="326" r:id="rId14"/>
    <p:sldId id="348" r:id="rId15"/>
    <p:sldId id="336" r:id="rId16"/>
    <p:sldId id="337" r:id="rId17"/>
    <p:sldId id="338" r:id="rId18"/>
    <p:sldId id="339" r:id="rId19"/>
    <p:sldId id="334" r:id="rId20"/>
    <p:sldId id="340" r:id="rId21"/>
    <p:sldId id="341" r:id="rId22"/>
    <p:sldId id="342" r:id="rId23"/>
    <p:sldId id="303" r:id="rId24"/>
  </p:sldIdLst>
  <p:sldSz cx="9144000" cy="6858000" type="screen4x3"/>
  <p:notesSz cx="6681788" cy="9812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679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35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3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3983" algn="l" defTabSz="91359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0780" algn="l" defTabSz="91359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97578" algn="l" defTabSz="91359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4373" algn="l" defTabSz="91359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A9A9"/>
    <a:srgbClr val="FFABAB"/>
    <a:srgbClr val="E78D8D"/>
    <a:srgbClr val="FF7D7D"/>
    <a:srgbClr val="E56565"/>
    <a:srgbClr val="DF6363"/>
    <a:srgbClr val="EA8282"/>
    <a:srgbClr val="E27474"/>
    <a:srgbClr val="FF8F8F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5" autoAdjust="0"/>
    <p:restoredTop sz="88420" autoAdjust="0"/>
  </p:normalViewPr>
  <p:slideViewPr>
    <p:cSldViewPr>
      <p:cViewPr>
        <p:scale>
          <a:sx n="100" d="100"/>
          <a:sy n="100" d="100"/>
        </p:scale>
        <p:origin x="-33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909" y="413"/>
      </p:cViewPr>
      <p:guideLst>
        <p:guide orient="horz" pos="3091"/>
        <p:guide pos="21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5442" cy="4906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4800" y="1"/>
            <a:ext cx="2895442" cy="4906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2EC6D6A8-AA85-403C-B852-A7CCA5980641}" type="datetimeFigureOut">
              <a:rPr lang="ru-RU"/>
              <a:pPr>
                <a:defRPr/>
              </a:pPr>
              <a:t>20.07.2015</a:t>
            </a:fld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735013"/>
            <a:ext cx="4910138" cy="3681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80" y="4660861"/>
            <a:ext cx="5345430" cy="4415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0019"/>
            <a:ext cx="2895442" cy="4906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4800" y="9320019"/>
            <a:ext cx="2895442" cy="4906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6FBD83EC-1755-4DA4-BAAF-8E6DB2771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02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7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35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1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398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7950" y="244475"/>
            <a:ext cx="3925888" cy="2944813"/>
          </a:xfrm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xfrm>
            <a:off x="391318" y="3352549"/>
            <a:ext cx="5968754" cy="38142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indent="434975" algn="just">
              <a:spcBef>
                <a:spcPct val="0"/>
              </a:spcBef>
            </a:pPr>
            <a:r>
              <a:rPr lang="ru-RU" dirty="0" smtClean="0"/>
              <a:t>Добрый день, уважаемые коллеги!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784800" y="9320019"/>
            <a:ext cx="2895442" cy="4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6147A2AE-6CEB-44BF-AC11-5049CE3A1203}" type="slidenum">
              <a:rPr lang="ru-RU" sz="1200">
                <a:solidFill>
                  <a:prstClr val="black"/>
                </a:solidFill>
                <a:cs typeface="Arial" charset="0"/>
              </a:rPr>
              <a:pPr algn="r"/>
              <a:t>1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193675"/>
            <a:ext cx="1543050" cy="1157288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952" y="1428970"/>
            <a:ext cx="6244044" cy="8113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363538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200" b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Batang" panose="02030600000101010101" pitchFamily="18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193675"/>
            <a:ext cx="1543050" cy="1157288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952" y="1428970"/>
            <a:ext cx="6244044" cy="8113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363538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200" b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Batang" panose="02030600000101010101" pitchFamily="18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193675"/>
            <a:ext cx="1543050" cy="1157288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952" y="1428970"/>
            <a:ext cx="6244044" cy="8113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363538" algn="just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200" b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Batang" panose="02030600000101010101" pitchFamily="18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3888" y="209550"/>
            <a:ext cx="3605212" cy="2703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55775" y="2984953"/>
            <a:ext cx="5698109" cy="6404050"/>
          </a:xfrm>
        </p:spPr>
        <p:txBody>
          <a:bodyPr/>
          <a:lstStyle/>
          <a:p>
            <a:pPr indent="542925"/>
            <a:endParaRPr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7449B-484E-4185-8752-6CCCD6DE2CC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8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0288" y="193675"/>
            <a:ext cx="2936875" cy="2201863"/>
          </a:xfrm>
          <a:ln/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>
          <a:xfrm>
            <a:off x="383647" y="2433494"/>
            <a:ext cx="5842365" cy="72634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C04F59D-2F37-4735-9986-1BF6ACD7CD4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9950" y="387350"/>
            <a:ext cx="4905375" cy="3678238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91320" y="4129360"/>
            <a:ext cx="5899152" cy="4415552"/>
          </a:xfrm>
        </p:spPr>
        <p:txBody>
          <a:bodyPr lIns="91427" tIns="45713" rIns="91427" bIns="45713"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На этом мой доклад завершен. Спасибо за внимание!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6563" name="Номер слайда 3"/>
          <p:cNvSpPr txBox="1">
            <a:spLocks noGrp="1"/>
          </p:cNvSpPr>
          <p:nvPr/>
        </p:nvSpPr>
        <p:spPr bwMode="auto">
          <a:xfrm>
            <a:off x="3784800" y="9320019"/>
            <a:ext cx="2895442" cy="4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E5B2FA23-6DEF-473E-AD61-253CA5E442F5}" type="slidenum">
              <a:rPr lang="ru-RU" sz="1200">
                <a:solidFill>
                  <a:prstClr val="black"/>
                </a:solidFill>
                <a:cs typeface="Arial" charset="0"/>
              </a:rPr>
              <a:pPr algn="r"/>
              <a:t>17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7" indent="0" algn="ctr">
              <a:buNone/>
              <a:defRPr/>
            </a:lvl2pPr>
            <a:lvl3pPr marL="913593" indent="0" algn="ctr">
              <a:buNone/>
              <a:defRPr/>
            </a:lvl3pPr>
            <a:lvl4pPr marL="1370390" indent="0" algn="ctr">
              <a:buNone/>
              <a:defRPr/>
            </a:lvl4pPr>
            <a:lvl5pPr marL="1827188" indent="0" algn="ctr">
              <a:buNone/>
              <a:defRPr/>
            </a:lvl5pPr>
            <a:lvl6pPr marL="2283983" indent="0" algn="ctr">
              <a:buNone/>
              <a:defRPr/>
            </a:lvl6pPr>
            <a:lvl7pPr marL="2740780" indent="0" algn="ctr">
              <a:buNone/>
              <a:defRPr/>
            </a:lvl7pPr>
            <a:lvl8pPr marL="3197578" indent="0" algn="ctr">
              <a:buNone/>
              <a:defRPr/>
            </a:lvl8pPr>
            <a:lvl9pPr marL="36543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74A3-FD86-4BD7-BFC2-ECE34EFC2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1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64C9B-D4C8-4EDB-9398-E57C473F3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9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94B11-6E41-41A5-902D-1977CB1C4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3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7" indent="0" algn="ctr">
              <a:buNone/>
              <a:defRPr/>
            </a:lvl2pPr>
            <a:lvl3pPr marL="913593" indent="0" algn="ctr">
              <a:buNone/>
              <a:defRPr/>
            </a:lvl3pPr>
            <a:lvl4pPr marL="1370390" indent="0" algn="ctr">
              <a:buNone/>
              <a:defRPr/>
            </a:lvl4pPr>
            <a:lvl5pPr marL="1827188" indent="0" algn="ctr">
              <a:buNone/>
              <a:defRPr/>
            </a:lvl5pPr>
            <a:lvl6pPr marL="2283983" indent="0" algn="ctr">
              <a:buNone/>
              <a:defRPr/>
            </a:lvl6pPr>
            <a:lvl7pPr marL="2740780" indent="0" algn="ctr">
              <a:buNone/>
              <a:defRPr/>
            </a:lvl7pPr>
            <a:lvl8pPr marL="3197578" indent="0" algn="ctr">
              <a:buNone/>
              <a:defRPr/>
            </a:lvl8pPr>
            <a:lvl9pPr marL="36543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86291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61675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7" indent="0">
              <a:buNone/>
              <a:defRPr sz="1800"/>
            </a:lvl2pPr>
            <a:lvl3pPr marL="913593" indent="0">
              <a:buNone/>
              <a:defRPr sz="1600"/>
            </a:lvl3pPr>
            <a:lvl4pPr marL="1370390" indent="0">
              <a:buNone/>
              <a:defRPr sz="1400"/>
            </a:lvl4pPr>
            <a:lvl5pPr marL="1827188" indent="0">
              <a:buNone/>
              <a:defRPr sz="1400"/>
            </a:lvl5pPr>
            <a:lvl6pPr marL="2283983" indent="0">
              <a:buNone/>
              <a:defRPr sz="1400"/>
            </a:lvl6pPr>
            <a:lvl7pPr marL="2740780" indent="0">
              <a:buNone/>
              <a:defRPr sz="1400"/>
            </a:lvl7pPr>
            <a:lvl8pPr marL="3197578" indent="0">
              <a:buNone/>
              <a:defRPr sz="1400"/>
            </a:lvl8pPr>
            <a:lvl9pPr marL="365437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5912231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5977" y="1600205"/>
            <a:ext cx="3595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4065" y="1600205"/>
            <a:ext cx="3595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1119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98728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13007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85927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1599907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1DBDF-90AB-439A-88CE-D60E7A507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63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7" indent="0">
              <a:buNone/>
              <a:defRPr sz="2800"/>
            </a:lvl2pPr>
            <a:lvl3pPr marL="913593" indent="0">
              <a:buNone/>
              <a:defRPr sz="2400"/>
            </a:lvl3pPr>
            <a:lvl4pPr marL="1370390" indent="0">
              <a:buNone/>
              <a:defRPr sz="2000"/>
            </a:lvl4pPr>
            <a:lvl5pPr marL="1827188" indent="0">
              <a:buNone/>
              <a:defRPr sz="2000"/>
            </a:lvl5pPr>
            <a:lvl6pPr marL="2283983" indent="0">
              <a:buNone/>
              <a:defRPr sz="2000"/>
            </a:lvl6pPr>
            <a:lvl7pPr marL="2740780" indent="0">
              <a:buNone/>
              <a:defRPr sz="2000"/>
            </a:lvl7pPr>
            <a:lvl8pPr marL="3197578" indent="0">
              <a:buNone/>
              <a:defRPr sz="2000"/>
            </a:lvl8pPr>
            <a:lvl9pPr marL="365437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2325825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17821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490542"/>
            <a:ext cx="1835150" cy="5945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7" y="490542"/>
            <a:ext cx="5356225" cy="5945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4782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99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110845"/>
            <a:ext cx="7203506" cy="912616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363930"/>
            <a:ext cx="8482012" cy="4818761"/>
          </a:xfrm>
        </p:spPr>
        <p:txBody>
          <a:bodyPr lIns="0" tIns="0" rIns="0" bIns="0"/>
          <a:lstStyle>
            <a:lvl1pPr marL="176058" indent="-176058"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60043" indent="-18398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36102" indent="-176058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20090" indent="-18398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896147" indent="-176058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503" y="6323018"/>
            <a:ext cx="2133600" cy="365125"/>
          </a:xfrm>
        </p:spPr>
        <p:txBody>
          <a:bodyPr rIns="0"/>
          <a:lstStyle>
            <a:lvl1pPr>
              <a:defRPr sz="1600" i="0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55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98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27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0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19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7" indent="0">
              <a:buNone/>
              <a:defRPr sz="1800"/>
            </a:lvl2pPr>
            <a:lvl3pPr marL="913593" indent="0">
              <a:buNone/>
              <a:defRPr sz="1600"/>
            </a:lvl3pPr>
            <a:lvl4pPr marL="1370390" indent="0">
              <a:buNone/>
              <a:defRPr sz="1400"/>
            </a:lvl4pPr>
            <a:lvl5pPr marL="1827188" indent="0">
              <a:buNone/>
              <a:defRPr sz="1400"/>
            </a:lvl5pPr>
            <a:lvl6pPr marL="2283983" indent="0">
              <a:buNone/>
              <a:defRPr sz="1400"/>
            </a:lvl6pPr>
            <a:lvl7pPr marL="2740780" indent="0">
              <a:buNone/>
              <a:defRPr sz="1400"/>
            </a:lvl7pPr>
            <a:lvl8pPr marL="3197578" indent="0">
              <a:buNone/>
              <a:defRPr sz="1400"/>
            </a:lvl8pPr>
            <a:lvl9pPr marL="365437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F771-F036-4041-B449-3FA0C246F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43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59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97" indent="0">
              <a:buNone/>
              <a:defRPr sz="2800"/>
            </a:lvl2pPr>
            <a:lvl3pPr marL="913593" indent="0">
              <a:buNone/>
              <a:defRPr sz="2400"/>
            </a:lvl3pPr>
            <a:lvl4pPr marL="1370390" indent="0">
              <a:buNone/>
              <a:defRPr sz="2000"/>
            </a:lvl4pPr>
            <a:lvl5pPr marL="1827188" indent="0">
              <a:buNone/>
              <a:defRPr sz="2000"/>
            </a:lvl5pPr>
            <a:lvl6pPr marL="2283983" indent="0">
              <a:buNone/>
              <a:defRPr sz="2000"/>
            </a:lvl6pPr>
            <a:lvl7pPr marL="2740780" indent="0">
              <a:buNone/>
              <a:defRPr sz="2000"/>
            </a:lvl7pPr>
            <a:lvl8pPr marL="3197578" indent="0">
              <a:buNone/>
              <a:defRPr sz="2000"/>
            </a:lvl8pPr>
            <a:lvl9pPr marL="365437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24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25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12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432" y="1932277"/>
            <a:ext cx="6646233" cy="1333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2865" y="3524752"/>
            <a:ext cx="5473368" cy="15895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8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6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0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7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123661" y="6357027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BF72-D635-4729-94F0-5D367DCA9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560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51" y="100534"/>
            <a:ext cx="6159768" cy="827735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51" y="1237069"/>
            <a:ext cx="7253027" cy="4370574"/>
          </a:xfrm>
        </p:spPr>
        <p:txBody>
          <a:bodyPr lIns="0" tIns="0" rIns="0" bIns="0"/>
          <a:lstStyle>
            <a:lvl1pPr marL="151776" indent="-151776">
              <a:buClr>
                <a:srgbClr val="C00000"/>
              </a:buClr>
              <a:buFont typeface="Arial" pitchFamily="34" charset="0"/>
              <a:buChar char="•"/>
              <a:defRPr sz="25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10380" indent="-15860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62164" indent="-151776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20774" indent="-15860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72549" indent="-151776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802" y="6322377"/>
            <a:ext cx="2133962" cy="365722"/>
          </a:xfrm>
        </p:spPr>
        <p:txBody>
          <a:bodyPr rIns="0"/>
          <a:lstStyle>
            <a:lvl1pPr>
              <a:defRPr sz="1600">
                <a:solidFill>
                  <a:srgbClr val="104E7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BCE94C-5C22-48ED-B68E-DF84BC71FF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954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656" y="3997022"/>
            <a:ext cx="6646233" cy="1235390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656" y="2636463"/>
            <a:ext cx="6646233" cy="136065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93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7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13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51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8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27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56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0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7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123661" y="6357027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ABCA-BD43-4D0D-80D6-0B1AD533DE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61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0956" y="1451467"/>
            <a:ext cx="3453435" cy="410500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4709" y="1451467"/>
            <a:ext cx="3453435" cy="410500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7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23661" y="6357027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C043-DCC9-476E-88CC-2B9F1ABFFA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609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956" y="1392339"/>
            <a:ext cx="3454793" cy="58025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766" indent="0">
              <a:buNone/>
              <a:defRPr sz="1800" b="1"/>
            </a:lvl2pPr>
            <a:lvl3pPr marL="787581" indent="0">
              <a:buNone/>
              <a:defRPr sz="1600" b="1"/>
            </a:lvl3pPr>
            <a:lvl4pPr marL="1181385" indent="0">
              <a:buNone/>
              <a:defRPr sz="1400" b="1"/>
            </a:lvl4pPr>
            <a:lvl5pPr marL="1575185" indent="0">
              <a:buNone/>
              <a:defRPr sz="1400" b="1"/>
            </a:lvl5pPr>
            <a:lvl6pPr marL="1968986" indent="0">
              <a:buNone/>
              <a:defRPr sz="1400" b="1"/>
            </a:lvl6pPr>
            <a:lvl7pPr marL="2362778" indent="0">
              <a:buNone/>
              <a:defRPr sz="1400" b="1"/>
            </a:lvl7pPr>
            <a:lvl8pPr marL="2756573" indent="0">
              <a:buNone/>
              <a:defRPr sz="1400" b="1"/>
            </a:lvl8pPr>
            <a:lvl9pPr marL="315036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0956" y="1972593"/>
            <a:ext cx="3454793" cy="35837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71993" y="1392339"/>
            <a:ext cx="3456150" cy="58025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3766" indent="0">
              <a:buNone/>
              <a:defRPr sz="1800" b="1"/>
            </a:lvl2pPr>
            <a:lvl3pPr marL="787581" indent="0">
              <a:buNone/>
              <a:defRPr sz="1600" b="1"/>
            </a:lvl3pPr>
            <a:lvl4pPr marL="1181385" indent="0">
              <a:buNone/>
              <a:defRPr sz="1400" b="1"/>
            </a:lvl4pPr>
            <a:lvl5pPr marL="1575185" indent="0">
              <a:buNone/>
              <a:defRPr sz="1400" b="1"/>
            </a:lvl5pPr>
            <a:lvl6pPr marL="1968986" indent="0">
              <a:buNone/>
              <a:defRPr sz="1400" b="1"/>
            </a:lvl6pPr>
            <a:lvl7pPr marL="2362778" indent="0">
              <a:buNone/>
              <a:defRPr sz="1400" b="1"/>
            </a:lvl7pPr>
            <a:lvl8pPr marL="2756573" indent="0">
              <a:buNone/>
              <a:defRPr sz="1400" b="1"/>
            </a:lvl8pPr>
            <a:lvl9pPr marL="315036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71993" y="1972593"/>
            <a:ext cx="3456150" cy="35837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7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3123661" y="6357027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DEE5-824C-473C-8C72-3D0C10005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739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7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123661" y="6357027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0CD9-D650-4F99-B8C4-4FE2E23DEE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32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17C4D-A5EE-438D-9488-B4216C9E8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16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7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3123661" y="6357027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6E2C-5608-4DE7-8C27-78EB31A0FD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628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54" y="247654"/>
            <a:ext cx="2572429" cy="105396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7051" y="247753"/>
            <a:ext cx="4371093" cy="530872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054" y="1301628"/>
            <a:ext cx="2572429" cy="4254753"/>
          </a:xfrm>
        </p:spPr>
        <p:txBody>
          <a:bodyPr/>
          <a:lstStyle>
            <a:lvl1pPr marL="0" indent="0">
              <a:buNone/>
              <a:defRPr sz="1200"/>
            </a:lvl1pPr>
            <a:lvl2pPr marL="393766" indent="0">
              <a:buNone/>
              <a:defRPr sz="1100"/>
            </a:lvl2pPr>
            <a:lvl3pPr marL="787581" indent="0">
              <a:buNone/>
              <a:defRPr sz="900"/>
            </a:lvl3pPr>
            <a:lvl4pPr marL="1181385" indent="0">
              <a:buNone/>
              <a:defRPr sz="800"/>
            </a:lvl4pPr>
            <a:lvl5pPr marL="1575185" indent="0">
              <a:buNone/>
              <a:defRPr sz="800"/>
            </a:lvl5pPr>
            <a:lvl6pPr marL="1968986" indent="0">
              <a:buNone/>
              <a:defRPr sz="800"/>
            </a:lvl6pPr>
            <a:lvl7pPr marL="2362778" indent="0">
              <a:buNone/>
              <a:defRPr sz="800"/>
            </a:lvl7pPr>
            <a:lvl8pPr marL="2756573" indent="0">
              <a:buNone/>
              <a:defRPr sz="800"/>
            </a:lvl8pPr>
            <a:lvl9pPr marL="315036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7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23661" y="6357027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820D-8635-4CBA-97CD-A2A4E9F1D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910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598" y="4354106"/>
            <a:ext cx="4691458" cy="5140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32598" y="555782"/>
            <a:ext cx="4691458" cy="3732088"/>
          </a:xfrm>
        </p:spPr>
        <p:txBody>
          <a:bodyPr lIns="78761" tIns="39381" rIns="78761" bIns="39381" rtlCol="0">
            <a:normAutofit/>
          </a:bodyPr>
          <a:lstStyle>
            <a:lvl1pPr marL="0" indent="0">
              <a:buNone/>
              <a:defRPr sz="2800"/>
            </a:lvl1pPr>
            <a:lvl2pPr marL="393766" indent="0">
              <a:buNone/>
              <a:defRPr sz="2500"/>
            </a:lvl2pPr>
            <a:lvl3pPr marL="787581" indent="0">
              <a:buNone/>
              <a:defRPr sz="2100"/>
            </a:lvl3pPr>
            <a:lvl4pPr marL="1181385" indent="0">
              <a:buNone/>
              <a:defRPr sz="1800"/>
            </a:lvl4pPr>
            <a:lvl5pPr marL="1575185" indent="0">
              <a:buNone/>
              <a:defRPr sz="1800"/>
            </a:lvl5pPr>
            <a:lvl6pPr marL="1968986" indent="0">
              <a:buNone/>
              <a:defRPr sz="1800"/>
            </a:lvl6pPr>
            <a:lvl7pPr marL="2362778" indent="0">
              <a:buNone/>
              <a:defRPr sz="1800"/>
            </a:lvl7pPr>
            <a:lvl8pPr marL="2756573" indent="0">
              <a:buNone/>
              <a:defRPr sz="1800"/>
            </a:lvl8pPr>
            <a:lvl9pPr marL="3150369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2598" y="4868134"/>
            <a:ext cx="4691458" cy="730003"/>
          </a:xfrm>
        </p:spPr>
        <p:txBody>
          <a:bodyPr/>
          <a:lstStyle>
            <a:lvl1pPr marL="0" indent="0">
              <a:buNone/>
              <a:defRPr sz="1200"/>
            </a:lvl1pPr>
            <a:lvl2pPr marL="393766" indent="0">
              <a:buNone/>
              <a:defRPr sz="1100"/>
            </a:lvl2pPr>
            <a:lvl3pPr marL="787581" indent="0">
              <a:buNone/>
              <a:defRPr sz="900"/>
            </a:lvl3pPr>
            <a:lvl4pPr marL="1181385" indent="0">
              <a:buNone/>
              <a:defRPr sz="800"/>
            </a:lvl4pPr>
            <a:lvl5pPr marL="1575185" indent="0">
              <a:buNone/>
              <a:defRPr sz="800"/>
            </a:lvl5pPr>
            <a:lvl6pPr marL="1968986" indent="0">
              <a:buNone/>
              <a:defRPr sz="800"/>
            </a:lvl6pPr>
            <a:lvl7pPr marL="2362778" indent="0">
              <a:buNone/>
              <a:defRPr sz="800"/>
            </a:lvl7pPr>
            <a:lvl8pPr marL="2756573" indent="0">
              <a:buNone/>
              <a:defRPr sz="800"/>
            </a:lvl8pPr>
            <a:lvl9pPr marL="315036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7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23661" y="6357027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2057-70C1-4A01-9C8E-189AA8C71B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362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7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123661" y="6357027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139D-FD28-4DFF-8374-EE197B61B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084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68846" y="249095"/>
            <a:ext cx="1759297" cy="53072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0955" y="249095"/>
            <a:ext cx="5147572" cy="530728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7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123661" y="6357027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5018-E142-4564-B6A0-4E441FF889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230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432" y="1932277"/>
            <a:ext cx="6646233" cy="1333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2865" y="3524752"/>
            <a:ext cx="5473368" cy="15895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2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6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123657" y="635702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BF72-D635-4729-94F0-5D367DCA9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540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51" y="100534"/>
            <a:ext cx="6159768" cy="827735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51" y="1237069"/>
            <a:ext cx="7253027" cy="4370574"/>
          </a:xfrm>
        </p:spPr>
        <p:txBody>
          <a:bodyPr lIns="0" tIns="0" rIns="0" bIns="0"/>
          <a:lstStyle>
            <a:lvl1pPr marL="151884" indent="-151884">
              <a:buClr>
                <a:srgbClr val="C00000"/>
              </a:buClr>
              <a:buFont typeface="Arial" pitchFamily="34" charset="0"/>
              <a:buChar char="•"/>
              <a:defRPr sz="25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10599" indent="-158717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62490" indent="-15188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21212" indent="-158717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73095" indent="-15188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802" y="6322377"/>
            <a:ext cx="2133962" cy="365722"/>
          </a:xfrm>
        </p:spPr>
        <p:txBody>
          <a:bodyPr rIns="0"/>
          <a:lstStyle>
            <a:lvl1pPr>
              <a:defRPr sz="1600">
                <a:solidFill>
                  <a:srgbClr val="104E7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BCE94C-5C22-48ED-B68E-DF84BC71FF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594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656" y="3997022"/>
            <a:ext cx="6646233" cy="1235390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656" y="2636459"/>
            <a:ext cx="6646233" cy="136065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94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2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6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03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44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58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25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123657" y="635702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ABCA-BD43-4D0D-80D6-0B1AD533DE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42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0956" y="1451463"/>
            <a:ext cx="3453435" cy="410500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4709" y="1451463"/>
            <a:ext cx="3453435" cy="410500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23657" y="635702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C043-DCC9-476E-88CC-2B9F1ABFFA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215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0956" y="1392339"/>
            <a:ext cx="3454793" cy="58025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045" indent="0">
              <a:buNone/>
              <a:defRPr sz="1800" b="1"/>
            </a:lvl2pPr>
            <a:lvl3pPr marL="788137" indent="0">
              <a:buNone/>
              <a:defRPr sz="1600" b="1"/>
            </a:lvl3pPr>
            <a:lvl4pPr marL="1182220" indent="0">
              <a:buNone/>
              <a:defRPr sz="1400" b="1"/>
            </a:lvl4pPr>
            <a:lvl5pPr marL="1576297" indent="0">
              <a:buNone/>
              <a:defRPr sz="1400" b="1"/>
            </a:lvl5pPr>
            <a:lvl6pPr marL="1970378" indent="0">
              <a:buNone/>
              <a:defRPr sz="1400" b="1"/>
            </a:lvl6pPr>
            <a:lvl7pPr marL="2364446" indent="0">
              <a:buNone/>
              <a:defRPr sz="1400" b="1"/>
            </a:lvl7pPr>
            <a:lvl8pPr marL="2758519" indent="0">
              <a:buNone/>
              <a:defRPr sz="1400" b="1"/>
            </a:lvl8pPr>
            <a:lvl9pPr marL="31525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0956" y="1972593"/>
            <a:ext cx="3454793" cy="35837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71993" y="1392339"/>
            <a:ext cx="3456150" cy="58025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045" indent="0">
              <a:buNone/>
              <a:defRPr sz="1800" b="1"/>
            </a:lvl2pPr>
            <a:lvl3pPr marL="788137" indent="0">
              <a:buNone/>
              <a:defRPr sz="1600" b="1"/>
            </a:lvl3pPr>
            <a:lvl4pPr marL="1182220" indent="0">
              <a:buNone/>
              <a:defRPr sz="1400" b="1"/>
            </a:lvl4pPr>
            <a:lvl5pPr marL="1576297" indent="0">
              <a:buNone/>
              <a:defRPr sz="1400" b="1"/>
            </a:lvl5pPr>
            <a:lvl6pPr marL="1970378" indent="0">
              <a:buNone/>
              <a:defRPr sz="1400" b="1"/>
            </a:lvl6pPr>
            <a:lvl7pPr marL="2364446" indent="0">
              <a:buNone/>
              <a:defRPr sz="1400" b="1"/>
            </a:lvl7pPr>
            <a:lvl8pPr marL="2758519" indent="0">
              <a:buNone/>
              <a:defRPr sz="1400" b="1"/>
            </a:lvl8pPr>
            <a:lvl9pPr marL="31525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71993" y="1972593"/>
            <a:ext cx="3456150" cy="35837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3123657" y="635702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DEE5-824C-473C-8C72-3D0C10005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31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5CC1-A082-43B6-80F3-B22E0FC8C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820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123657" y="635702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0CD9-D650-4F99-B8C4-4FE2E23DEE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43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3123657" y="635702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6E2C-5608-4DE7-8C27-78EB31A0FD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573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50" y="247654"/>
            <a:ext cx="2572429" cy="105396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7051" y="247749"/>
            <a:ext cx="4371093" cy="530872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050" y="1301628"/>
            <a:ext cx="2572429" cy="4254753"/>
          </a:xfrm>
        </p:spPr>
        <p:txBody>
          <a:bodyPr/>
          <a:lstStyle>
            <a:lvl1pPr marL="0" indent="0">
              <a:buNone/>
              <a:defRPr sz="1200"/>
            </a:lvl1pPr>
            <a:lvl2pPr marL="394045" indent="0">
              <a:buNone/>
              <a:defRPr sz="1100"/>
            </a:lvl2pPr>
            <a:lvl3pPr marL="788137" indent="0">
              <a:buNone/>
              <a:defRPr sz="900"/>
            </a:lvl3pPr>
            <a:lvl4pPr marL="1182220" indent="0">
              <a:buNone/>
              <a:defRPr sz="800"/>
            </a:lvl4pPr>
            <a:lvl5pPr marL="1576297" indent="0">
              <a:buNone/>
              <a:defRPr sz="800"/>
            </a:lvl5pPr>
            <a:lvl6pPr marL="1970378" indent="0">
              <a:buNone/>
              <a:defRPr sz="800"/>
            </a:lvl6pPr>
            <a:lvl7pPr marL="2364446" indent="0">
              <a:buNone/>
              <a:defRPr sz="800"/>
            </a:lvl7pPr>
            <a:lvl8pPr marL="2758519" indent="0">
              <a:buNone/>
              <a:defRPr sz="800"/>
            </a:lvl8pPr>
            <a:lvl9pPr marL="31525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23657" y="635702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820D-8635-4CBA-97CD-A2A4E9F1D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712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598" y="4354106"/>
            <a:ext cx="4691458" cy="5140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32598" y="555782"/>
            <a:ext cx="4691458" cy="3732088"/>
          </a:xfrm>
        </p:spPr>
        <p:txBody>
          <a:bodyPr lIns="78816" tIns="39409" rIns="78816" bIns="39409" rtlCol="0">
            <a:normAutofit/>
          </a:bodyPr>
          <a:lstStyle>
            <a:lvl1pPr marL="0" indent="0">
              <a:buNone/>
              <a:defRPr sz="2800"/>
            </a:lvl1pPr>
            <a:lvl2pPr marL="394045" indent="0">
              <a:buNone/>
              <a:defRPr sz="2500"/>
            </a:lvl2pPr>
            <a:lvl3pPr marL="788137" indent="0">
              <a:buNone/>
              <a:defRPr sz="2100"/>
            </a:lvl3pPr>
            <a:lvl4pPr marL="1182220" indent="0">
              <a:buNone/>
              <a:defRPr sz="1800"/>
            </a:lvl4pPr>
            <a:lvl5pPr marL="1576297" indent="0">
              <a:buNone/>
              <a:defRPr sz="1800"/>
            </a:lvl5pPr>
            <a:lvl6pPr marL="1970378" indent="0">
              <a:buNone/>
              <a:defRPr sz="1800"/>
            </a:lvl6pPr>
            <a:lvl7pPr marL="2364446" indent="0">
              <a:buNone/>
              <a:defRPr sz="1800"/>
            </a:lvl7pPr>
            <a:lvl8pPr marL="2758519" indent="0">
              <a:buNone/>
              <a:defRPr sz="1800"/>
            </a:lvl8pPr>
            <a:lvl9pPr marL="3152593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32598" y="4868134"/>
            <a:ext cx="4691458" cy="730003"/>
          </a:xfrm>
        </p:spPr>
        <p:txBody>
          <a:bodyPr/>
          <a:lstStyle>
            <a:lvl1pPr marL="0" indent="0">
              <a:buNone/>
              <a:defRPr sz="1200"/>
            </a:lvl1pPr>
            <a:lvl2pPr marL="394045" indent="0">
              <a:buNone/>
              <a:defRPr sz="1100"/>
            </a:lvl2pPr>
            <a:lvl3pPr marL="788137" indent="0">
              <a:buNone/>
              <a:defRPr sz="900"/>
            </a:lvl3pPr>
            <a:lvl4pPr marL="1182220" indent="0">
              <a:buNone/>
              <a:defRPr sz="800"/>
            </a:lvl4pPr>
            <a:lvl5pPr marL="1576297" indent="0">
              <a:buNone/>
              <a:defRPr sz="800"/>
            </a:lvl5pPr>
            <a:lvl6pPr marL="1970378" indent="0">
              <a:buNone/>
              <a:defRPr sz="800"/>
            </a:lvl6pPr>
            <a:lvl7pPr marL="2364446" indent="0">
              <a:buNone/>
              <a:defRPr sz="800"/>
            </a:lvl7pPr>
            <a:lvl8pPr marL="2758519" indent="0">
              <a:buNone/>
              <a:defRPr sz="800"/>
            </a:lvl8pPr>
            <a:lvl9pPr marL="31525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23657" y="635702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2057-70C1-4A01-9C8E-189AA8C71B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1920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123657" y="635702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139D-FD28-4DFF-8374-EE197B61B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974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68846" y="249095"/>
            <a:ext cx="1759297" cy="53072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0955" y="249095"/>
            <a:ext cx="5147572" cy="530728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472" y="6357023"/>
            <a:ext cx="2133962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123657" y="6357023"/>
            <a:ext cx="2896867" cy="3642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5018-E142-4564-B6A0-4E441FF889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840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7" indent="0" algn="ctr">
              <a:buNone/>
              <a:defRPr/>
            </a:lvl2pPr>
            <a:lvl3pPr marL="913593" indent="0" algn="ctr">
              <a:buNone/>
              <a:defRPr/>
            </a:lvl3pPr>
            <a:lvl4pPr marL="1370390" indent="0" algn="ctr">
              <a:buNone/>
              <a:defRPr/>
            </a:lvl4pPr>
            <a:lvl5pPr marL="1827188" indent="0" algn="ctr">
              <a:buNone/>
              <a:defRPr/>
            </a:lvl5pPr>
            <a:lvl6pPr marL="2283983" indent="0" algn="ctr">
              <a:buNone/>
              <a:defRPr/>
            </a:lvl6pPr>
            <a:lvl7pPr marL="2740780" indent="0" algn="ctr">
              <a:buNone/>
              <a:defRPr/>
            </a:lvl7pPr>
            <a:lvl8pPr marL="3197578" indent="0" algn="ctr">
              <a:buNone/>
              <a:defRPr/>
            </a:lvl8pPr>
            <a:lvl9pPr marL="36543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9A2C-805A-48F3-B339-E2B42A12A2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28805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3A05-7C81-4C20-BFE7-68E55B2805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92460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7" indent="0">
              <a:buNone/>
              <a:defRPr sz="1800"/>
            </a:lvl2pPr>
            <a:lvl3pPr marL="913593" indent="0">
              <a:buNone/>
              <a:defRPr sz="1600"/>
            </a:lvl3pPr>
            <a:lvl4pPr marL="1370390" indent="0">
              <a:buNone/>
              <a:defRPr sz="1400"/>
            </a:lvl4pPr>
            <a:lvl5pPr marL="1827188" indent="0">
              <a:buNone/>
              <a:defRPr sz="1400"/>
            </a:lvl5pPr>
            <a:lvl6pPr marL="2283983" indent="0">
              <a:buNone/>
              <a:defRPr sz="1400"/>
            </a:lvl6pPr>
            <a:lvl7pPr marL="2740780" indent="0">
              <a:buNone/>
              <a:defRPr sz="1400"/>
            </a:lvl7pPr>
            <a:lvl8pPr marL="3197578" indent="0">
              <a:buNone/>
              <a:defRPr sz="1400"/>
            </a:lvl8pPr>
            <a:lvl9pPr marL="365437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1077-A5C2-45C9-93E9-627E6EAC72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64066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977" y="1600205"/>
            <a:ext cx="3595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065" y="1600205"/>
            <a:ext cx="3595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1188-2A12-4979-8042-D672B39BB9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67782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E141-C4FE-40F1-8E4A-06B1578F2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77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16FF-5FBF-43E0-A0D8-2F30840512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50995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71DD-911B-49BF-92EE-1293A4F37E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0692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D378-48A5-49BC-9937-3AFB757C3A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22265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BF65-E004-4C22-8A91-B1407D13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57353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7" indent="0">
              <a:buNone/>
              <a:defRPr sz="2800"/>
            </a:lvl2pPr>
            <a:lvl3pPr marL="913593" indent="0">
              <a:buNone/>
              <a:defRPr sz="2400"/>
            </a:lvl3pPr>
            <a:lvl4pPr marL="1370390" indent="0">
              <a:buNone/>
              <a:defRPr sz="2000"/>
            </a:lvl4pPr>
            <a:lvl5pPr marL="1827188" indent="0">
              <a:buNone/>
              <a:defRPr sz="2000"/>
            </a:lvl5pPr>
            <a:lvl6pPr marL="2283983" indent="0">
              <a:buNone/>
              <a:defRPr sz="2000"/>
            </a:lvl6pPr>
            <a:lvl7pPr marL="2740780" indent="0">
              <a:buNone/>
              <a:defRPr sz="2000"/>
            </a:lvl7pPr>
            <a:lvl8pPr marL="3197578" indent="0">
              <a:buNone/>
              <a:defRPr sz="2000"/>
            </a:lvl8pPr>
            <a:lvl9pPr marL="365437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E17C-9A98-4FB3-9081-8CB6696169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10526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B530-22C9-4239-9D05-6161E40BB3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24989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490542"/>
            <a:ext cx="1835150" cy="5945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7" y="490542"/>
            <a:ext cx="5356225" cy="5945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FF53-0017-49DA-B7F6-0AFDDE8DAC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95575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7" indent="0" algn="ctr">
              <a:buNone/>
              <a:defRPr/>
            </a:lvl2pPr>
            <a:lvl3pPr marL="913593" indent="0" algn="ctr">
              <a:buNone/>
              <a:defRPr/>
            </a:lvl3pPr>
            <a:lvl4pPr marL="1370390" indent="0" algn="ctr">
              <a:buNone/>
              <a:defRPr/>
            </a:lvl4pPr>
            <a:lvl5pPr marL="1827188" indent="0" algn="ctr">
              <a:buNone/>
              <a:defRPr/>
            </a:lvl5pPr>
            <a:lvl6pPr marL="2283983" indent="0" algn="ctr">
              <a:buNone/>
              <a:defRPr/>
            </a:lvl6pPr>
            <a:lvl7pPr marL="2740780" indent="0" algn="ctr">
              <a:buNone/>
              <a:defRPr/>
            </a:lvl7pPr>
            <a:lvl8pPr marL="3197578" indent="0" algn="ctr">
              <a:buNone/>
              <a:defRPr/>
            </a:lvl8pPr>
            <a:lvl9pPr marL="36543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9A2C-805A-48F3-B339-E2B42A12A2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97972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3A05-7C81-4C20-BFE7-68E55B2805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92925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7" indent="0">
              <a:buNone/>
              <a:defRPr sz="1800"/>
            </a:lvl2pPr>
            <a:lvl3pPr marL="913593" indent="0">
              <a:buNone/>
              <a:defRPr sz="1600"/>
            </a:lvl3pPr>
            <a:lvl4pPr marL="1370390" indent="0">
              <a:buNone/>
              <a:defRPr sz="1400"/>
            </a:lvl4pPr>
            <a:lvl5pPr marL="1827188" indent="0">
              <a:buNone/>
              <a:defRPr sz="1400"/>
            </a:lvl5pPr>
            <a:lvl6pPr marL="2283983" indent="0">
              <a:buNone/>
              <a:defRPr sz="1400"/>
            </a:lvl6pPr>
            <a:lvl7pPr marL="2740780" indent="0">
              <a:buNone/>
              <a:defRPr sz="1400"/>
            </a:lvl7pPr>
            <a:lvl8pPr marL="3197578" indent="0">
              <a:buNone/>
              <a:defRPr sz="1400"/>
            </a:lvl8pPr>
            <a:lvl9pPr marL="365437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1077-A5C2-45C9-93E9-627E6EAC72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72566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82E54-D0C2-4941-A0FD-44F247DB6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91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977" y="1600205"/>
            <a:ext cx="3595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065" y="1600205"/>
            <a:ext cx="3595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1188-2A12-4979-8042-D672B39BB9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31446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7" indent="0">
              <a:buNone/>
              <a:defRPr sz="2000" b="1"/>
            </a:lvl2pPr>
            <a:lvl3pPr marL="913593" indent="0">
              <a:buNone/>
              <a:defRPr sz="1800" b="1"/>
            </a:lvl3pPr>
            <a:lvl4pPr marL="1370390" indent="0">
              <a:buNone/>
              <a:defRPr sz="1600" b="1"/>
            </a:lvl4pPr>
            <a:lvl5pPr marL="1827188" indent="0">
              <a:buNone/>
              <a:defRPr sz="1600" b="1"/>
            </a:lvl5pPr>
            <a:lvl6pPr marL="2283983" indent="0">
              <a:buNone/>
              <a:defRPr sz="1600" b="1"/>
            </a:lvl6pPr>
            <a:lvl7pPr marL="2740780" indent="0">
              <a:buNone/>
              <a:defRPr sz="1600" b="1"/>
            </a:lvl7pPr>
            <a:lvl8pPr marL="3197578" indent="0">
              <a:buNone/>
              <a:defRPr sz="1600" b="1"/>
            </a:lvl8pPr>
            <a:lvl9pPr marL="36543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16FF-5FBF-43E0-A0D8-2F30840512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00697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71DD-911B-49BF-92EE-1293A4F37E8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78307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D378-48A5-49BC-9937-3AFB757C3A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397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BF65-E004-4C22-8A91-B1407D13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37488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7" indent="0">
              <a:buNone/>
              <a:defRPr sz="2800"/>
            </a:lvl2pPr>
            <a:lvl3pPr marL="913593" indent="0">
              <a:buNone/>
              <a:defRPr sz="2400"/>
            </a:lvl3pPr>
            <a:lvl4pPr marL="1370390" indent="0">
              <a:buNone/>
              <a:defRPr sz="2000"/>
            </a:lvl4pPr>
            <a:lvl5pPr marL="1827188" indent="0">
              <a:buNone/>
              <a:defRPr sz="2000"/>
            </a:lvl5pPr>
            <a:lvl6pPr marL="2283983" indent="0">
              <a:buNone/>
              <a:defRPr sz="2000"/>
            </a:lvl6pPr>
            <a:lvl7pPr marL="2740780" indent="0">
              <a:buNone/>
              <a:defRPr sz="2000"/>
            </a:lvl7pPr>
            <a:lvl8pPr marL="3197578" indent="0">
              <a:buNone/>
              <a:defRPr sz="2000"/>
            </a:lvl8pPr>
            <a:lvl9pPr marL="365437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E17C-9A98-4FB3-9081-8CB6696169B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45291"/>
      </p:ext>
    </p:extLst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B530-22C9-4239-9D05-6161E40BB3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77792"/>
      </p:ext>
    </p:extLst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490542"/>
            <a:ext cx="1835150" cy="5945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7" y="490542"/>
            <a:ext cx="5356225" cy="5945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FF53-0017-49DA-B7F6-0AFDDE8DAC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156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5205-B400-4C95-A183-DB6527178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9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7" indent="0">
              <a:buNone/>
              <a:defRPr sz="2800"/>
            </a:lvl2pPr>
            <a:lvl3pPr marL="913593" indent="0">
              <a:buNone/>
              <a:defRPr sz="2400"/>
            </a:lvl3pPr>
            <a:lvl4pPr marL="1370390" indent="0">
              <a:buNone/>
              <a:defRPr sz="2000"/>
            </a:lvl4pPr>
            <a:lvl5pPr marL="1827188" indent="0">
              <a:buNone/>
              <a:defRPr sz="2000"/>
            </a:lvl5pPr>
            <a:lvl6pPr marL="2283983" indent="0">
              <a:buNone/>
              <a:defRPr sz="2000"/>
            </a:lvl6pPr>
            <a:lvl7pPr marL="2740780" indent="0">
              <a:buNone/>
              <a:defRPr sz="2000"/>
            </a:lvl7pPr>
            <a:lvl8pPr marL="3197578" indent="0">
              <a:buNone/>
              <a:defRPr sz="2000"/>
            </a:lvl8pPr>
            <a:lvl9pPr marL="365437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7" indent="0">
              <a:buNone/>
              <a:defRPr sz="1200"/>
            </a:lvl2pPr>
            <a:lvl3pPr marL="913593" indent="0">
              <a:buNone/>
              <a:defRPr sz="1000"/>
            </a:lvl3pPr>
            <a:lvl4pPr marL="1370390" indent="0">
              <a:buNone/>
              <a:defRPr sz="900"/>
            </a:lvl4pPr>
            <a:lvl5pPr marL="1827188" indent="0">
              <a:buNone/>
              <a:defRPr sz="900"/>
            </a:lvl5pPr>
            <a:lvl6pPr marL="2283983" indent="0">
              <a:buNone/>
              <a:defRPr sz="900"/>
            </a:lvl6pPr>
            <a:lvl7pPr marL="2740780" indent="0">
              <a:buNone/>
              <a:defRPr sz="900"/>
            </a:lvl7pPr>
            <a:lvl8pPr marL="3197578" indent="0">
              <a:buNone/>
              <a:defRPr sz="900"/>
            </a:lvl8pPr>
            <a:lvl9pPr marL="36543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955F-00ED-499B-ADF7-787976A73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56EE32DD-77F8-4249-AEB8-20AD521A6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7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5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1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597" indent="-34259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95" indent="-2855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992" indent="-22839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789" indent="-22839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585" indent="-2283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383" indent="-2283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178" indent="-2283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976" indent="-2283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773" indent="-22839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7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2"/>
            <a:ext cx="914241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0" y="490538"/>
            <a:ext cx="73437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0" y="1600205"/>
            <a:ext cx="7343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44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6797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3593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0390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7188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220" indent="-317220" algn="l" defTabSz="912008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rgbClr val="005AA9"/>
          </a:solidFill>
          <a:latin typeface="+mn-lt"/>
          <a:ea typeface="+mn-ea"/>
          <a:cs typeface="+mn-cs"/>
        </a:defRPr>
      </a:lvl1pPr>
      <a:lvl2pPr marL="317220" indent="139576" algn="l" defTabSz="9120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>
          <a:solidFill>
            <a:srgbClr val="504F53"/>
          </a:solidFill>
          <a:latin typeface="+mn-lt"/>
        </a:defRPr>
      </a:lvl2pPr>
      <a:lvl3pPr marL="623338" indent="-226813" algn="l" defTabSz="9120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rgbClr val="504F53"/>
          </a:solidFill>
          <a:latin typeface="+mn-lt"/>
        </a:defRPr>
      </a:lvl3pPr>
      <a:lvl4pPr marL="1598789" indent="-1284740" algn="just" defTabSz="912008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–"/>
        <a:defRPr sz="1400">
          <a:solidFill>
            <a:srgbClr val="504F53"/>
          </a:solidFill>
          <a:latin typeface="+mn-lt"/>
        </a:defRPr>
      </a:lvl4pPr>
      <a:lvl5pPr marL="1256192" indent="570997" algn="l" defTabSz="912008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5pPr>
      <a:lvl6pPr marL="1712989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6pPr>
      <a:lvl7pPr marL="2169785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7pPr>
      <a:lvl8pPr marL="2626582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8pPr>
      <a:lvl9pPr marL="3083379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7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89" y="111130"/>
            <a:ext cx="81137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63666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1480" y="111125"/>
            <a:ext cx="1052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093" y="1108080"/>
            <a:ext cx="7418387" cy="55563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89730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932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6797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359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039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7188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597" indent="-3425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5" indent="-285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2" indent="-2283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89" indent="-2283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5" indent="-2283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83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8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6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73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7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572952" y="110869"/>
            <a:ext cx="8113671" cy="91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4920" rIns="0" bIns="44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566" y="1363537"/>
            <a:ext cx="8229057" cy="452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41" tIns="44920" rIns="89841" bIns="44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2567" y="6357027"/>
            <a:ext cx="2133962" cy="3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41" tIns="44920" rIns="89841" bIns="449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AD0EE6E-2F4F-4008-92B7-5A8B232EB1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1498" y="110872"/>
            <a:ext cx="1052048" cy="10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2951" y="1108684"/>
            <a:ext cx="7418641" cy="54714"/>
          </a:xfrm>
          <a:prstGeom prst="rect">
            <a:avLst/>
          </a:prstGeom>
          <a:solidFill>
            <a:srgbClr val="2685C5"/>
          </a:solidFill>
          <a:ln w="25400" algn="ctr">
            <a:noFill/>
            <a:miter lim="800000"/>
            <a:headEnd/>
            <a:tailEnd/>
          </a:ln>
        </p:spPr>
        <p:txBody>
          <a:bodyPr lIns="89841" tIns="44920" rIns="89841" bIns="44920" anchor="ctr"/>
          <a:lstStyle/>
          <a:p>
            <a:pPr algn="ctr" defTabSz="898347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127" name="Объект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89537"/>
            <a:ext cx="9144000" cy="1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897769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897769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97769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97769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97769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393766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787581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18138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57518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35295" indent="-335295" algn="l" defTabSz="89776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447" indent="-279178" algn="l" defTabSz="89776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217" indent="-223075" algn="l" defTabSz="89776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108" indent="-223075" algn="l" defTabSz="89776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983" indent="-223075" algn="l" defTabSz="89776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880" indent="-196886" algn="l" defTabSz="7875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679" indent="-196886" algn="l" defTabSz="7875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53468" indent="-196886" algn="l" defTabSz="7875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47261" indent="-196886" algn="l" defTabSz="7875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75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3766" algn="l" defTabSz="7875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7581" algn="l" defTabSz="7875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1385" algn="l" defTabSz="7875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5185" algn="l" defTabSz="7875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8986" algn="l" defTabSz="7875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2778" algn="l" defTabSz="7875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6573" algn="l" defTabSz="7875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0369" algn="l" defTabSz="7875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572948" y="110869"/>
            <a:ext cx="8113671" cy="91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4952" rIns="0" bIns="44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562" y="1363537"/>
            <a:ext cx="8229057" cy="452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05" tIns="44952" rIns="89905" bIns="44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2567" y="6357023"/>
            <a:ext cx="2133962" cy="3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05" tIns="44952" rIns="89905" bIns="44952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AD0EE6E-2F4F-4008-92B7-5A8B232EB1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1498" y="110872"/>
            <a:ext cx="1052048" cy="10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2947" y="1108684"/>
            <a:ext cx="7418641" cy="54714"/>
          </a:xfrm>
          <a:prstGeom prst="rect">
            <a:avLst/>
          </a:prstGeom>
          <a:solidFill>
            <a:srgbClr val="2685C5"/>
          </a:solidFill>
          <a:ln w="25400" algn="ctr">
            <a:noFill/>
            <a:miter lim="800000"/>
            <a:headEnd/>
            <a:tailEnd/>
          </a:ln>
        </p:spPr>
        <p:txBody>
          <a:bodyPr lIns="89905" tIns="44952" rIns="89905" bIns="44952" anchor="ctr"/>
          <a:lstStyle/>
          <a:p>
            <a:pPr algn="ctr" defTabSz="89898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127" name="Объект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689537"/>
            <a:ext cx="9144000" cy="1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8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defTabSz="898404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898404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98404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98404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98404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39404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78813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18222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57629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35532" indent="-335532" algn="l" defTabSz="89840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961" indent="-279376" algn="l" defTabSz="89840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009" indent="-223231" algn="l" defTabSz="89840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216" indent="-223231" algn="l" defTabSz="89840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1409" indent="-223231" algn="l" defTabSz="89840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409" indent="-197025" algn="l" defTabSz="788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61487" indent="-197025" algn="l" defTabSz="788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955554" indent="-197025" algn="l" defTabSz="788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349625" indent="-197025" algn="l" defTabSz="788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045" algn="l" defTabSz="788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137" algn="l" defTabSz="788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2220" algn="l" defTabSz="788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297" algn="l" defTabSz="788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0378" algn="l" defTabSz="788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4446" algn="l" defTabSz="788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8519" algn="l" defTabSz="788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2593" algn="l" defTabSz="788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/>
          <p:nvPr/>
        </p:nvSpPr>
        <p:spPr>
          <a:xfrm>
            <a:off x="5926143" y="5127625"/>
            <a:ext cx="923925" cy="376238"/>
          </a:xfrm>
          <a:prstGeom prst="rect">
            <a:avLst/>
          </a:prstGeom>
          <a:noFill/>
        </p:spPr>
        <p:txBody>
          <a:bodyPr lIns="80049" tIns="40025" rIns="80049" bIns="40025"/>
          <a:lstStyle/>
          <a:p>
            <a:pPr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0" y="490538"/>
            <a:ext cx="73437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0" y="1600205"/>
            <a:ext cx="7343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B85FB03-9637-49D2-B611-148329E5CE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8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med">
    <p:split orient="vert"/>
  </p:transition>
  <p:hf hdr="0" ftr="0" dt="0"/>
  <p:txStyles>
    <p:titleStyle>
      <a:lvl1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6797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3593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0390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7188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220" indent="-317220" algn="l" defTabSz="912008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rgbClr val="005AA9"/>
          </a:solidFill>
          <a:latin typeface="+mn-lt"/>
          <a:ea typeface="+mn-ea"/>
          <a:cs typeface="+mn-cs"/>
        </a:defRPr>
      </a:lvl1pPr>
      <a:lvl2pPr marL="317220" indent="139576" algn="l" defTabSz="9120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>
          <a:solidFill>
            <a:srgbClr val="504F53"/>
          </a:solidFill>
          <a:latin typeface="+mn-lt"/>
        </a:defRPr>
      </a:lvl2pPr>
      <a:lvl3pPr marL="623338" indent="-226813" algn="l" defTabSz="9120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rgbClr val="504F53"/>
          </a:solidFill>
          <a:latin typeface="+mn-lt"/>
        </a:defRPr>
      </a:lvl3pPr>
      <a:lvl4pPr marL="1598789" indent="-1284740" algn="just" defTabSz="912008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–"/>
        <a:defRPr sz="1400">
          <a:solidFill>
            <a:srgbClr val="504F53"/>
          </a:solidFill>
          <a:latin typeface="+mn-lt"/>
        </a:defRPr>
      </a:lvl4pPr>
      <a:lvl5pPr marL="1256192" indent="570997" algn="l" defTabSz="912008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5pPr>
      <a:lvl6pPr marL="1712989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6pPr>
      <a:lvl7pPr marL="2169785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7pPr>
      <a:lvl8pPr marL="2626582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8pPr>
      <a:lvl9pPr marL="3083379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7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/>
          <p:nvPr/>
        </p:nvSpPr>
        <p:spPr>
          <a:xfrm>
            <a:off x="5926143" y="5127625"/>
            <a:ext cx="923925" cy="376238"/>
          </a:xfrm>
          <a:prstGeom prst="rect">
            <a:avLst/>
          </a:prstGeom>
          <a:noFill/>
        </p:spPr>
        <p:txBody>
          <a:bodyPr lIns="80049" tIns="40025" rIns="80049" bIns="40025"/>
          <a:lstStyle/>
          <a:p>
            <a:pPr>
              <a:defRPr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0" y="490538"/>
            <a:ext cx="73437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0" y="1600205"/>
            <a:ext cx="7343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B85FB03-9637-49D2-B611-148329E5CE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2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med">
    <p:split orient="vert"/>
  </p:transition>
  <p:hf hdr="0" ftr="0" dt="0"/>
  <p:txStyles>
    <p:titleStyle>
      <a:lvl1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008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6797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3593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0390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7188" algn="l" defTabSz="912008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220" indent="-317220" algn="l" defTabSz="912008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rgbClr val="005AA9"/>
          </a:solidFill>
          <a:latin typeface="+mn-lt"/>
          <a:ea typeface="+mn-ea"/>
          <a:cs typeface="+mn-cs"/>
        </a:defRPr>
      </a:lvl1pPr>
      <a:lvl2pPr marL="317220" indent="139576" algn="l" defTabSz="9120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>
          <a:solidFill>
            <a:srgbClr val="504F53"/>
          </a:solidFill>
          <a:latin typeface="+mn-lt"/>
        </a:defRPr>
      </a:lvl2pPr>
      <a:lvl3pPr marL="623338" indent="-226813" algn="l" defTabSz="91200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rgbClr val="504F53"/>
          </a:solidFill>
          <a:latin typeface="+mn-lt"/>
        </a:defRPr>
      </a:lvl3pPr>
      <a:lvl4pPr marL="1598789" indent="-1284740" algn="just" defTabSz="912008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–"/>
        <a:defRPr sz="1400">
          <a:solidFill>
            <a:srgbClr val="504F53"/>
          </a:solidFill>
          <a:latin typeface="+mn-lt"/>
        </a:defRPr>
      </a:lvl4pPr>
      <a:lvl5pPr marL="1256192" indent="570997" algn="l" defTabSz="912008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5pPr>
      <a:lvl6pPr marL="1712989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6pPr>
      <a:lvl7pPr marL="2169785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7pPr>
      <a:lvl8pPr marL="2626582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8pPr>
      <a:lvl9pPr marL="3083379" indent="570997" algn="l" defTabSz="912008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7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539552" y="3213104"/>
            <a:ext cx="8352928" cy="208810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Реализация Федерального закона от 28.12.2013 № 443-ФЗ «О Федеральной информационной адресной системе и о внесении изменений в Федеральный закон «Об общих принципах местного самоуправления в Российской Федерации»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5805264"/>
            <a:ext cx="6400800" cy="647924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2000" kern="1200" dirty="0" smtClean="0">
                <a:solidFill>
                  <a:schemeClr val="bg1"/>
                </a:solidFill>
                <a:latin typeface="+mj-lt"/>
              </a:rPr>
              <a:t>21.07.2015</a:t>
            </a:r>
            <a:endParaRPr lang="ru-RU" sz="20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5" y="2348880"/>
            <a:ext cx="3571875" cy="936104"/>
          </a:xfrm>
          <a:prstGeom prst="rect">
            <a:avLst/>
          </a:prstGeom>
        </p:spPr>
        <p:txBody>
          <a:bodyPr lIns="91312" tIns="45656" rIns="91312" bIns="45656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latin typeface="Calibri"/>
                <a:cs typeface="Arial" charset="0"/>
              </a:rPr>
              <a:t>ФЕДЕРАЛЬНАЯ НАЛОГОВАЯ СЛУЖБА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5" y="4941172"/>
            <a:ext cx="6624736" cy="1152128"/>
          </a:xfrm>
          <a:prstGeom prst="rect">
            <a:avLst/>
          </a:prstGeom>
        </p:spPr>
        <p:txBody>
          <a:bodyPr lIns="91312" tIns="45656" rIns="91312" bIns="45656" anchor="ctr"/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844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32656"/>
            <a:ext cx="6996379" cy="504056"/>
          </a:xfrm>
        </p:spPr>
        <p:txBody>
          <a:bodyPr/>
          <a:lstStyle/>
          <a:p>
            <a:pPr algn="ctr"/>
            <a:r>
              <a:rPr lang="ru-RU" dirty="0" smtClean="0"/>
              <a:t>Сохранение истории объекта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3A05-7C81-4C20-BFE7-68E55B2805D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0"/>
          <a:stretch/>
        </p:blipFill>
        <p:spPr>
          <a:xfrm>
            <a:off x="755576" y="908720"/>
            <a:ext cx="7488832" cy="5651813"/>
          </a:xfrm>
        </p:spPr>
      </p:pic>
    </p:spTree>
    <p:extLst>
      <p:ext uri="{BB962C8B-B14F-4D97-AF65-F5344CB8AC3E}">
        <p14:creationId xmlns:p14="http://schemas.microsoft.com/office/powerpoint/2010/main" val="2872798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32656"/>
            <a:ext cx="7068387" cy="432048"/>
          </a:xfrm>
        </p:spPr>
        <p:txBody>
          <a:bodyPr/>
          <a:lstStyle/>
          <a:p>
            <a:pPr algn="ctr"/>
            <a:r>
              <a:rPr lang="ru-RU" dirty="0" smtClean="0"/>
              <a:t>Дополнительный просмотр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407837" cy="511256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3A05-7C81-4C20-BFE7-68E55B2805D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146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32656"/>
            <a:ext cx="6636339" cy="504056"/>
          </a:xfrm>
        </p:spPr>
        <p:txBody>
          <a:bodyPr/>
          <a:lstStyle/>
          <a:p>
            <a:pPr algn="ctr"/>
            <a:r>
              <a:rPr lang="ru-RU" dirty="0" smtClean="0"/>
              <a:t>Детальная информация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6" y="980729"/>
            <a:ext cx="7006464" cy="540959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3A05-7C81-4C20-BFE7-68E55B2805D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519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5" y="404664"/>
            <a:ext cx="5636029" cy="633670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FD378-48A5-49BC-9937-3AFB757C3A9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568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32656"/>
            <a:ext cx="7068387" cy="432048"/>
          </a:xfrm>
        </p:spPr>
        <p:txBody>
          <a:bodyPr/>
          <a:lstStyle/>
          <a:p>
            <a:pPr algn="ctr"/>
            <a:r>
              <a:rPr lang="ru-RU" dirty="0" smtClean="0"/>
              <a:t>Добавление улицы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13986"/>
            <a:ext cx="6408711" cy="5839541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3A05-7C81-4C20-BFE7-68E55B2805D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270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32656"/>
            <a:ext cx="7212403" cy="360040"/>
          </a:xfrm>
        </p:spPr>
        <p:txBody>
          <a:bodyPr/>
          <a:lstStyle/>
          <a:p>
            <a:pPr algn="ctr"/>
            <a:r>
              <a:rPr lang="ru-RU" sz="2800" dirty="0" smtClean="0"/>
              <a:t>Изменение объекта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836711"/>
            <a:ext cx="7443801" cy="579537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3A05-7C81-4C20-BFE7-68E55B2805D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0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32656"/>
            <a:ext cx="7140395" cy="432048"/>
          </a:xfrm>
        </p:spPr>
        <p:txBody>
          <a:bodyPr/>
          <a:lstStyle/>
          <a:p>
            <a:pPr algn="ctr"/>
            <a:r>
              <a:rPr lang="ru-RU" sz="2800" dirty="0" smtClean="0"/>
              <a:t>Групповые изменения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" y="826150"/>
            <a:ext cx="7421180" cy="577776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3A05-7C81-4C20-BFE7-68E55B2805D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04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428627" y="857255"/>
            <a:ext cx="5929313" cy="1763713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0070C0"/>
              </a:gs>
              <a:gs pos="26000">
                <a:srgbClr val="005DA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19671" y="1124744"/>
            <a:ext cx="7338591" cy="1345411"/>
          </a:xfrm>
        </p:spPr>
        <p:txBody>
          <a:bodyPr/>
          <a:lstStyle/>
          <a:p>
            <a:pPr eaLnBrk="1" hangingPunct="1"/>
            <a:r>
              <a:rPr lang="ru-RU" sz="5000" dirty="0">
                <a:solidFill>
                  <a:schemeClr val="bg1"/>
                </a:solidFill>
              </a:rPr>
              <a:t>Спасибо</a:t>
            </a:r>
            <a:br>
              <a:rPr lang="ru-RU" sz="5000" dirty="0">
                <a:solidFill>
                  <a:schemeClr val="bg1"/>
                </a:solidFill>
              </a:rPr>
            </a:br>
            <a:r>
              <a:rPr lang="ru-RU" sz="5000" dirty="0">
                <a:solidFill>
                  <a:schemeClr val="bg1"/>
                </a:solidFill>
              </a:rPr>
              <a:t>за внимание!</a:t>
            </a:r>
          </a:p>
        </p:txBody>
      </p:sp>
      <p:pic>
        <p:nvPicPr>
          <p:cNvPr id="65539" name="Рисунок 9" descr="Безымянный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857255"/>
            <a:ext cx="4667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039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295" indent="-285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992" indent="-2283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789" indent="-2283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585" indent="-2283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2383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9178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5976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2773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97"/>
              </a:lnSpc>
            </a:pPr>
            <a:fld id="{57C15F05-AF92-44E5-8403-57B24BCF69E4}" type="slidenum">
              <a:rPr lang="ru-RU" smtClean="0">
                <a:solidFill>
                  <a:srgbClr val="FFFFFF"/>
                </a:solidFill>
                <a:effectLst/>
              </a:rPr>
              <a:pPr>
                <a:lnSpc>
                  <a:spcPts val="2097"/>
                </a:lnSpc>
              </a:pPr>
              <a:t>2</a:t>
            </a:fld>
            <a:endParaRPr lang="ru-RU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4096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31913" y="476250"/>
            <a:ext cx="7812087" cy="649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3200" dirty="0" smtClean="0"/>
              <a:t>Перечень нормативно-правовых актов</a:t>
            </a:r>
            <a:endParaRPr lang="ru-RU" sz="3200" dirty="0"/>
          </a:p>
        </p:txBody>
      </p:sp>
      <p:sp>
        <p:nvSpPr>
          <p:cNvPr id="40965" name="Номер слайда 5"/>
          <p:cNvSpPr txBox="1">
            <a:spLocks noGrp="1"/>
          </p:cNvSpPr>
          <p:nvPr/>
        </p:nvSpPr>
        <p:spPr bwMode="auto">
          <a:xfrm>
            <a:off x="8324850" y="7981751"/>
            <a:ext cx="619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2" tIns="45656" rIns="91312" bIns="4565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2097"/>
              </a:lnSpc>
            </a:pPr>
            <a:fld id="{F866C1C3-17DA-43EC-8158-D7EE7274A73F}" type="slidenum">
              <a:rPr lang="ru-RU" sz="2400">
                <a:solidFill>
                  <a:srgbClr val="FFFFFF"/>
                </a:solidFill>
              </a:rPr>
              <a:pPr algn="ctr">
                <a:lnSpc>
                  <a:spcPts val="2097"/>
                </a:lnSpc>
              </a:pPr>
              <a:t>2</a:t>
            </a:fld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2839" y="1196751"/>
            <a:ext cx="7382011" cy="5112569"/>
          </a:xfrm>
          <a:prstGeom prst="rect">
            <a:avLst/>
          </a:prstGeom>
        </p:spPr>
        <p:txBody>
          <a:bodyPr vert="horz" lIns="91392" tIns="45696" rIns="91392" bIns="45696" rtlCol="0" anchor="t">
            <a:noAutofit/>
          </a:bodyPr>
          <a:lstStyle>
            <a:lvl1pPr algn="l" defTabSz="913916" rtl="0" eaLnBrk="1" latinLnBrk="0" hangingPunct="1">
              <a:lnSpc>
                <a:spcPts val="4556"/>
              </a:lnSpc>
              <a:spcBef>
                <a:spcPct val="0"/>
              </a:spcBef>
              <a:buNone/>
              <a:defRPr sz="40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ru-RU" sz="1800" cap="none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2838" y="1196751"/>
            <a:ext cx="7085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50505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Постановление Правительства Российской Федерации от 29.04.2014 № 384</a:t>
            </a:r>
            <a:endParaRPr lang="ru-RU" alt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SzPct val="125000"/>
              <a:buFontTx/>
              <a:buBlip>
                <a:blip r:embed="rId3"/>
              </a:buBlip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Постановление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Правительства Российской Федерации от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19.11.2014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№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1221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marL="342900" indent="-342900">
              <a:buSzPct val="125000"/>
              <a:buFontTx/>
              <a:buBlip>
                <a:blip r:embed="rId3"/>
              </a:buBlip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Постановление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Правительства Российской Федерации от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22.05.2015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№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492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charset="0"/>
            </a:endParaRPr>
          </a:p>
          <a:p>
            <a:pPr marL="342900" indent="-342900">
              <a:buSzPct val="125000"/>
              <a:buFontTx/>
              <a:buBlip>
                <a:blip r:embed="rId3"/>
              </a:buBlip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Приказ Министерства финансов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Российской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Федерации от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11.12.2014 № 146н</a:t>
            </a:r>
          </a:p>
          <a:p>
            <a:pPr marL="342900" indent="-342900">
              <a:buSzPct val="125000"/>
              <a:buBlip>
                <a:blip r:embed="rId3"/>
              </a:buBlip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Приказ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Министерства финансов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Российской Федерации от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21.04.2015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№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68н</a:t>
            </a:r>
          </a:p>
          <a:p>
            <a:pPr marL="342900" indent="-342900">
              <a:buSzPct val="125000"/>
              <a:buBlip>
                <a:blip r:embed="rId3"/>
              </a:buBlip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Приказ Министерства финансов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Российской Федерации от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16.10.2014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№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118н</a:t>
            </a:r>
            <a:endParaRPr lang="ru-RU" sz="2400" b="1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185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295" indent="-285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992" indent="-2283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789" indent="-2283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585" indent="-2283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2383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9178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5976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2773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97"/>
              </a:lnSpc>
            </a:pPr>
            <a:fld id="{57C15F05-AF92-44E5-8403-57B24BCF69E4}" type="slidenum">
              <a:rPr lang="ru-RU" smtClean="0">
                <a:solidFill>
                  <a:srgbClr val="FFFFFF"/>
                </a:solidFill>
                <a:effectLst/>
              </a:rPr>
              <a:pPr>
                <a:lnSpc>
                  <a:spcPts val="2097"/>
                </a:lnSpc>
              </a:pPr>
              <a:t>3</a:t>
            </a:fld>
            <a:endParaRPr lang="ru-RU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4096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31913" y="476250"/>
            <a:ext cx="7812087" cy="649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3200" dirty="0" smtClean="0"/>
              <a:t>Перечень нормативно-правовых актов</a:t>
            </a:r>
            <a:endParaRPr lang="ru-RU" sz="3200" dirty="0"/>
          </a:p>
        </p:txBody>
      </p:sp>
      <p:sp>
        <p:nvSpPr>
          <p:cNvPr id="40965" name="Номер слайда 5"/>
          <p:cNvSpPr txBox="1">
            <a:spLocks noGrp="1"/>
          </p:cNvSpPr>
          <p:nvPr/>
        </p:nvSpPr>
        <p:spPr bwMode="auto">
          <a:xfrm>
            <a:off x="8324850" y="7981751"/>
            <a:ext cx="619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2" tIns="45656" rIns="91312" bIns="4565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2097"/>
              </a:lnSpc>
            </a:pPr>
            <a:fld id="{F866C1C3-17DA-43EC-8158-D7EE7274A73F}" type="slidenum">
              <a:rPr lang="ru-RU" sz="2400">
                <a:solidFill>
                  <a:srgbClr val="FFFFFF"/>
                </a:solidFill>
              </a:rPr>
              <a:pPr algn="ctr">
                <a:lnSpc>
                  <a:spcPts val="2097"/>
                </a:lnSpc>
              </a:pPr>
              <a:t>3</a:t>
            </a:fld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2839" y="1196751"/>
            <a:ext cx="7920881" cy="2808313"/>
          </a:xfrm>
          <a:prstGeom prst="rect">
            <a:avLst/>
          </a:prstGeom>
        </p:spPr>
        <p:txBody>
          <a:bodyPr vert="horz" lIns="91392" tIns="45696" rIns="91392" bIns="45696" rtlCol="0" anchor="t">
            <a:noAutofit/>
          </a:bodyPr>
          <a:lstStyle>
            <a:lvl1pPr algn="l" defTabSz="913916" rtl="0" eaLnBrk="1" latinLnBrk="0" hangingPunct="1">
              <a:lnSpc>
                <a:spcPts val="4556"/>
              </a:lnSpc>
              <a:spcBef>
                <a:spcPct val="0"/>
              </a:spcBef>
              <a:buNone/>
              <a:defRPr sz="40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2400" cap="none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Постановление Правительства Российской Федерации </a:t>
            </a:r>
          </a:p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ru-RU" sz="2400" cap="none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от 29.04.2014   № 384 </a:t>
            </a:r>
            <a:r>
              <a:rPr lang="ru-RU" sz="1800" cap="none" dirty="0" smtClean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800" dirty="0" smtClean="0"/>
              <a:t>Об </a:t>
            </a:r>
            <a:r>
              <a:rPr lang="ru-RU" sz="1800" dirty="0"/>
              <a:t>определении федерального органа исполнительной власти, осуществляющего нормативно-правовое регулирование в области отношений, возникающих в связи с ведением государственного адресного реестра, эксплуатацией федеральной информационной адресной системы и использованием содержащихся в государственном адресном реестре сведений об адресах, а также оператора федеральной информационной адресной системы»</a:t>
            </a:r>
            <a:endParaRPr lang="ru-RU" sz="1800" cap="none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1" y="4005064"/>
            <a:ext cx="742061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defRPr/>
            </a:pPr>
            <a:endParaRPr lang="ru-RU" altLang="ru-RU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cs typeface="Arial" charset="0"/>
            </a:endParaRPr>
          </a:p>
          <a:p>
            <a:pPr marL="342900" indent="-342900">
              <a:buClr>
                <a:srgbClr val="50505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charset="0"/>
              </a:rPr>
              <a:t>Министерство финансов – осуществляет нормативно-правовое регулирование</a:t>
            </a:r>
          </a:p>
          <a:p>
            <a:pPr marL="987425">
              <a:buClr>
                <a:srgbClr val="505050"/>
              </a:buClr>
              <a:defRPr/>
            </a:pPr>
            <a:endParaRPr lang="ru-RU" alt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charset="0"/>
            </a:endParaRPr>
          </a:p>
          <a:p>
            <a:pPr marL="342900" indent="-342900">
              <a:buSzPct val="125000"/>
              <a:buFontTx/>
              <a:buBlip>
                <a:blip r:embed="rId3"/>
              </a:buBlip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charset="0"/>
              </a:rPr>
              <a:t>Федеральная налоговая служба – оператор ФИАС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>
              <a:buSzPct val="125000"/>
              <a:buFontTx/>
              <a:buBlip>
                <a:blip r:embed="rId3"/>
              </a:buBlip>
              <a:defRPr/>
            </a:pPr>
            <a:endParaRPr lang="ru-RU" sz="2000" b="1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209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295" indent="-285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992" indent="-2283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789" indent="-2283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585" indent="-2283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2383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9178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5976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2773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97"/>
              </a:lnSpc>
            </a:pPr>
            <a:fld id="{57C15F05-AF92-44E5-8403-57B24BCF69E4}" type="slidenum">
              <a:rPr lang="ru-RU" smtClean="0">
                <a:solidFill>
                  <a:srgbClr val="FFFFFF"/>
                </a:solidFill>
                <a:effectLst/>
              </a:rPr>
              <a:pPr>
                <a:lnSpc>
                  <a:spcPts val="2097"/>
                </a:lnSpc>
              </a:pPr>
              <a:t>4</a:t>
            </a:fld>
            <a:endParaRPr lang="ru-RU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4096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7585" y="476250"/>
            <a:ext cx="7992887" cy="1439863"/>
          </a:xfrm>
        </p:spPr>
        <p:txBody>
          <a:bodyPr/>
          <a:lstStyle/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Правительства Российской Федерации </a:t>
            </a:r>
            <a:br>
              <a:rPr lang="ru-RU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от 19.11.2014   № 1221 </a:t>
            </a:r>
            <a:r>
              <a:rPr lang="ru-RU" sz="24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«Об утверждении Правил присвоения, изменения и аннулирования адресов»</a:t>
            </a:r>
            <a:r>
              <a:rPr lang="ru-RU" sz="20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  <p:sp>
        <p:nvSpPr>
          <p:cNvPr id="40965" name="Номер слайда 5"/>
          <p:cNvSpPr txBox="1">
            <a:spLocks noGrp="1"/>
          </p:cNvSpPr>
          <p:nvPr/>
        </p:nvSpPr>
        <p:spPr bwMode="auto">
          <a:xfrm>
            <a:off x="8324850" y="7981751"/>
            <a:ext cx="619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2" tIns="45656" rIns="91312" bIns="4565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2097"/>
              </a:lnSpc>
            </a:pPr>
            <a:fld id="{F866C1C3-17DA-43EC-8158-D7EE7274A73F}" type="slidenum">
              <a:rPr lang="ru-RU" sz="2400">
                <a:solidFill>
                  <a:srgbClr val="FFFFFF"/>
                </a:solidFill>
              </a:rPr>
              <a:pPr algn="ctr">
                <a:lnSpc>
                  <a:spcPts val="2097"/>
                </a:lnSpc>
              </a:pPr>
              <a:t>4</a:t>
            </a:fld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2204864"/>
            <a:ext cx="7200800" cy="2088232"/>
          </a:xfrm>
          <a:prstGeom prst="rect">
            <a:avLst/>
          </a:prstGeom>
        </p:spPr>
        <p:txBody>
          <a:bodyPr vert="horz" lIns="91392" tIns="45696" rIns="91392" bIns="45696" rtlCol="0" anchor="t">
            <a:noAutofit/>
          </a:bodyPr>
          <a:lstStyle>
            <a:lvl1pPr algn="l" defTabSz="913916" rtl="0" eaLnBrk="1" latinLnBrk="0" hangingPunct="1">
              <a:lnSpc>
                <a:spcPts val="4556"/>
              </a:lnSpc>
              <a:spcBef>
                <a:spcPct val="0"/>
              </a:spcBef>
              <a:buNone/>
              <a:defRPr sz="40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endParaRPr lang="ru-RU" sz="1600" cap="none" dirty="0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7086" y="1844823"/>
            <a:ext cx="7560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defRPr/>
            </a:pPr>
            <a:endParaRPr lang="ru-RU" altLang="ru-RU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cs typeface="Arial" charset="0"/>
            </a:endParaRPr>
          </a:p>
          <a:p>
            <a:pPr marL="342900" indent="-342900">
              <a:buClr>
                <a:srgbClr val="50505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ru-RU" altLang="ru-RU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Arial" charset="0"/>
              </a:rPr>
              <a:t>Рекомендовано ОМСУ </a:t>
            </a:r>
            <a:r>
              <a:rPr lang="ru-RU" altLang="ru-RU" sz="24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в 3-месячный срок </a:t>
            </a:r>
            <a:r>
              <a:rPr lang="ru-RU" altLang="ru-RU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Arial" charset="0"/>
              </a:rPr>
              <a:t>привести правила присвоения, изменения и аннулирования  адресов, утвержденные муниципальными правовыми актами  в соответствии  с настоящим постановлением</a:t>
            </a:r>
          </a:p>
          <a:p>
            <a:pPr marL="342900" indent="-342900">
              <a:buClr>
                <a:srgbClr val="50505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ru-RU" altLang="ru-RU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Arial" charset="0"/>
              </a:rPr>
              <a:t>О</a:t>
            </a:r>
            <a:r>
              <a:rPr lang="ru-RU" altLang="ru-RU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Arial" charset="0"/>
              </a:rPr>
              <a:t>пределен Порядок присвоения объекту адресации адреса, изменения и аннулирования такого адреса</a:t>
            </a:r>
          </a:p>
          <a:p>
            <a:pPr marL="342900" indent="-342900">
              <a:buClr>
                <a:srgbClr val="505050"/>
              </a:buClr>
              <a:buSzPct val="125000"/>
              <a:buFontTx/>
              <a:buBlip>
                <a:blip r:embed="rId3"/>
              </a:buBlip>
              <a:defRPr/>
            </a:pPr>
            <a:r>
              <a:rPr lang="ru-RU" altLang="ru-RU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Arial" charset="0"/>
              </a:rPr>
              <a:t>Приведено описание структуры адреса</a:t>
            </a:r>
          </a:p>
          <a:p>
            <a:pPr marL="342900" indent="-342900">
              <a:buSzPct val="125000"/>
              <a:buFontTx/>
              <a:buBlip>
                <a:blip r:embed="rId3"/>
              </a:buBlip>
              <a:defRPr/>
            </a:pPr>
            <a:r>
              <a:rPr lang="ru-RU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cs typeface="Arial" charset="0"/>
              </a:rPr>
              <a:t>Определены Правила написания наименований и нумерации объектов адресации</a:t>
            </a:r>
            <a:endParaRPr lang="ru-RU" sz="2400" b="1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447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anose="020B0604020202020204" pitchFamily="34" charset="0"/>
              </a:rPr>
              <a:t>Постановление Правительства Российской Федерации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22.05.2015  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anose="020F0502020204030204" pitchFamily="34" charset="0"/>
                <a:cs typeface="Arial" panose="020B0604020202020204" pitchFamily="34" charset="0"/>
              </a:rPr>
              <a:t>492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О составе сведений об адресах, размещаемых в государственном адресном реестре, порядке межведомственного информационного взаимодействия оператора федеральной информационной адресной системы с органами государственной власти и органами местного самоуправления при ведении государственного адресного реестра</a:t>
            </a:r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748976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n-lt"/>
              </a:rPr>
              <a:t>Утверждены:</a:t>
            </a:r>
          </a:p>
          <a:p>
            <a:pPr indent="266700">
              <a:defRPr/>
            </a:pPr>
            <a:endParaRPr lang="ru-RU" altLang="ru-RU" sz="1400" b="1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cs typeface="Arial" charset="0"/>
            </a:endParaRPr>
          </a:p>
          <a:p>
            <a:pPr marL="342900" indent="-342900">
              <a:buSzPct val="125000"/>
              <a:buFontTx/>
              <a:buBlip>
                <a:blip r:embed="rId2"/>
              </a:buBlip>
              <a:defRPr/>
            </a:pPr>
            <a:r>
              <a:rPr lang="ru-RU" sz="2400" b="1" dirty="0" smtClean="0">
                <a:latin typeface="+mn-lt"/>
              </a:rPr>
              <a:t>Правила </a:t>
            </a:r>
            <a:r>
              <a:rPr lang="ru-RU" sz="2400" b="1" dirty="0">
                <a:latin typeface="+mn-lt"/>
              </a:rPr>
              <a:t>межведомственного информационного взаимодействия при ведении государственного адресного реестра</a:t>
            </a:r>
          </a:p>
          <a:p>
            <a:pPr marL="342900" indent="-342900">
              <a:buSzPct val="125000"/>
              <a:buFontTx/>
              <a:buBlip>
                <a:blip r:embed="rId2"/>
              </a:buBlip>
              <a:defRPr/>
            </a:pPr>
            <a:r>
              <a:rPr lang="ru-RU" sz="2400" b="1" dirty="0">
                <a:latin typeface="+mn-lt"/>
              </a:rPr>
              <a:t>Состав сведений об адресах, размещаемых в государственном адресном реестре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 rot="10800000" flipH="1" flipV="1">
            <a:off x="8316416" y="6188106"/>
            <a:ext cx="64807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97"/>
              </a:lnSpc>
            </a:pPr>
            <a:fld id="{57C15F05-AF92-44E5-8403-57B24BCF69E4}" type="slidenum">
              <a:rPr lang="ru-RU" sz="2400" smtClean="0">
                <a:solidFill>
                  <a:srgbClr val="FFFFFF"/>
                </a:solidFill>
              </a:rPr>
              <a:pPr algn="ctr">
                <a:lnSpc>
                  <a:spcPts val="2097"/>
                </a:lnSpc>
              </a:pPr>
              <a:t>5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DFD378-48A5-49BC-9937-3AFB757C3A9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743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36912"/>
            <a:ext cx="74888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05050"/>
              </a:buClr>
              <a:buSzPct val="125000"/>
              <a:defRPr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charset="0"/>
              </a:rPr>
              <a:t>Утверждены:</a:t>
            </a:r>
          </a:p>
          <a:p>
            <a:pPr marL="342900" indent="-342900">
              <a:buSzPct val="125000"/>
              <a:buFontTx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Форма заявления о присвоении объекту адресации адреса или аннулирования его адреса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>
              <a:buSzPct val="125000"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Форма решения об отказе в присвоении объекту адресации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адреса или аннулирования его адреса</a:t>
            </a:r>
          </a:p>
          <a:p>
            <a:pPr marL="342900" indent="-342900">
              <a:buSzPct val="125000"/>
              <a:buFontTx/>
              <a:buBlip>
                <a:blip r:embed="rId2"/>
              </a:buBlip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466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anose="020B0604020202020204" pitchFamily="34" charset="0"/>
              </a:rPr>
              <a:t>Приказ Министерства финансов Российской Федерации 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anose="020B0604020202020204" pitchFamily="34" charset="0"/>
              </a:rPr>
              <a:t>от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anose="020B0604020202020204" pitchFamily="34" charset="0"/>
              </a:rPr>
              <a:t>11.12.2014  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anose="020B0604020202020204" pitchFamily="34" charset="0"/>
              </a:rPr>
              <a:t>№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anose="020B0604020202020204" pitchFamily="34" charset="0"/>
              </a:rPr>
              <a:t>146н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Arial" panose="020B0604020202020204" pitchFamily="34" charset="0"/>
              </a:rPr>
              <a:t>«Об утверждении форм заявления о присвоении объекту адресации адреса, решения об отказе в присвоении объекту адреса или аннулировании его адреса»</a:t>
            </a:r>
            <a:endParaRPr lang="ru-RU" sz="2400" b="1" dirty="0">
              <a:solidFill>
                <a:schemeClr val="tx2"/>
              </a:solidFill>
              <a:latin typeface="Calibri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 flipH="1">
            <a:off x="8352000" y="6084000"/>
            <a:ext cx="619200" cy="63360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ts val="2097"/>
              </a:lnSpc>
            </a:pPr>
            <a:fld id="{57C15F05-AF92-44E5-8403-57B24BCF69E4}" type="slidenum">
              <a:rPr lang="ru-RU" sz="2400" b="1" smtClean="0">
                <a:solidFill>
                  <a:srgbClr val="FFFFFF"/>
                </a:solidFill>
              </a:rPr>
              <a:pPr algn="ctr">
                <a:lnSpc>
                  <a:spcPts val="2097"/>
                </a:lnSpc>
              </a:pPr>
              <a:t>6</a:t>
            </a:fld>
            <a:endParaRPr lang="ru-RU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277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CE94C-5C22-48ED-B68E-DF84BC71FF4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822634" y="476672"/>
            <a:ext cx="7337191" cy="55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56" rIns="91312" bIns="45656" numCol="1" anchor="ctr" anchorCtr="0" compatLnSpc="1">
            <a:prstTxWarp prst="textNoShape">
              <a:avLst/>
            </a:prstTxWarp>
          </a:bodyPr>
          <a:lstStyle>
            <a:lvl1pPr algn="l" defTabSz="912008" rtl="0" eaLnBrk="0" fontAlgn="base" hangingPunct="0">
              <a:lnSpc>
                <a:spcPts val="4546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008" rtl="0" eaLnBrk="0" fontAlgn="base" hangingPunct="0">
              <a:lnSpc>
                <a:spcPts val="4546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12008" rtl="0" eaLnBrk="0" fontAlgn="base" hangingPunct="0">
              <a:lnSpc>
                <a:spcPts val="4546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12008" rtl="0" eaLnBrk="0" fontAlgn="base" hangingPunct="0">
              <a:lnSpc>
                <a:spcPts val="4546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12008" rtl="0" eaLnBrk="0" fontAlgn="base" hangingPunct="0">
              <a:lnSpc>
                <a:spcPts val="4546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6797" algn="l" defTabSz="912008" rtl="0" fontAlgn="base">
              <a:lnSpc>
                <a:spcPts val="4546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3593" algn="l" defTabSz="912008" rtl="0" fontAlgn="base">
              <a:lnSpc>
                <a:spcPts val="4546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0390" algn="l" defTabSz="912008" rtl="0" fontAlgn="base">
              <a:lnSpc>
                <a:spcPts val="4546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7188" algn="l" defTabSz="912008" rtl="0" fontAlgn="base">
              <a:lnSpc>
                <a:spcPts val="4546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 defTabSz="911982"/>
            <a:r>
              <a:rPr lang="ru-RU" kern="0" dirty="0" smtClean="0"/>
              <a:t>Схема взаимодействия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5381" y="1355874"/>
            <a:ext cx="2175051" cy="7497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ОМСУ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Рабочая группа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5382" y="2345073"/>
            <a:ext cx="2175050" cy="7969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ОМСУ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Рабочая группа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72200" y="3349446"/>
            <a:ext cx="2088232" cy="7223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-40" dirty="0">
                <a:solidFill>
                  <a:srgbClr val="FFFFFF"/>
                </a:solidFill>
              </a:rPr>
              <a:t>ОМСУ</a:t>
            </a:r>
          </a:p>
          <a:p>
            <a:pPr algn="ctr"/>
            <a:r>
              <a:rPr lang="ru-RU" sz="2000" b="1" spc="-40" dirty="0">
                <a:solidFill>
                  <a:srgbClr val="FFFFFF"/>
                </a:solidFill>
              </a:rPr>
              <a:t>Рабочая группа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06398" y="2655147"/>
            <a:ext cx="2448271" cy="14518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Координационная 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комиссия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76" name="Стрелка вверх 75"/>
          <p:cNvSpPr/>
          <p:nvPr/>
        </p:nvSpPr>
        <p:spPr>
          <a:xfrm rot="6960000">
            <a:off x="2942221" y="2397553"/>
            <a:ext cx="180000" cy="864000"/>
          </a:xfrm>
          <a:prstGeom prst="upArrow">
            <a:avLst>
              <a:gd name="adj1" fmla="val 50000"/>
              <a:gd name="adj2" fmla="val 1875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7" name="Стрелка вверх 76"/>
          <p:cNvSpPr/>
          <p:nvPr/>
        </p:nvSpPr>
        <p:spPr>
          <a:xfrm rot="3900000">
            <a:off x="3121884" y="3446358"/>
            <a:ext cx="180000" cy="720000"/>
          </a:xfrm>
          <a:prstGeom prst="upArrow">
            <a:avLst>
              <a:gd name="adj1" fmla="val 50000"/>
              <a:gd name="adj2" fmla="val 1875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Стрелка вверх 45"/>
          <p:cNvSpPr/>
          <p:nvPr/>
        </p:nvSpPr>
        <p:spPr>
          <a:xfrm rot="2520000">
            <a:off x="3150414" y="3949474"/>
            <a:ext cx="180000" cy="1323843"/>
          </a:xfrm>
          <a:prstGeom prst="upArrow">
            <a:avLst>
              <a:gd name="adj1" fmla="val 50000"/>
              <a:gd name="adj2" fmla="val 1875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Стрелка вверх 46"/>
          <p:cNvSpPr/>
          <p:nvPr/>
        </p:nvSpPr>
        <p:spPr>
          <a:xfrm rot="14640000">
            <a:off x="5940000" y="2478327"/>
            <a:ext cx="180000" cy="612000"/>
          </a:xfrm>
          <a:prstGeom prst="upArrow">
            <a:avLst>
              <a:gd name="adj1" fmla="val 50000"/>
              <a:gd name="adj2" fmla="val 1875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22634" y="2315527"/>
            <a:ext cx="2099821" cy="826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Управление </a:t>
            </a:r>
            <a:r>
              <a:rPr lang="ru-RU" sz="2000" b="1" dirty="0" err="1" smtClean="0">
                <a:solidFill>
                  <a:schemeClr val="bg1"/>
                </a:solidFill>
              </a:rPr>
              <a:t>Росреестра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2633" y="1268760"/>
            <a:ext cx="2099821" cy="836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УФНС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2633" y="3501008"/>
            <a:ext cx="2099821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Управление Росстата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2633" y="4581129"/>
            <a:ext cx="2099821" cy="822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Почта России</a:t>
            </a:r>
            <a:endParaRPr lang="ru-RU" sz="2000" b="1" dirty="0"/>
          </a:p>
        </p:txBody>
      </p:sp>
      <p:sp>
        <p:nvSpPr>
          <p:cNvPr id="40" name="Стрелка вверх 39"/>
          <p:cNvSpPr/>
          <p:nvPr/>
        </p:nvSpPr>
        <p:spPr>
          <a:xfrm rot="7860000">
            <a:off x="3181913" y="1405803"/>
            <a:ext cx="189801" cy="1379911"/>
          </a:xfrm>
          <a:prstGeom prst="upArrow">
            <a:avLst>
              <a:gd name="adj1" fmla="val 50000"/>
              <a:gd name="adj2" fmla="val 1875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Стрелка вверх 42"/>
          <p:cNvSpPr/>
          <p:nvPr/>
        </p:nvSpPr>
        <p:spPr>
          <a:xfrm rot="18840000">
            <a:off x="5605280" y="3985871"/>
            <a:ext cx="180000" cy="1254431"/>
          </a:xfrm>
          <a:prstGeom prst="upArrow">
            <a:avLst>
              <a:gd name="adj1" fmla="val 50000"/>
              <a:gd name="adj2" fmla="val 1875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Стрелка вверх 43"/>
          <p:cNvSpPr/>
          <p:nvPr/>
        </p:nvSpPr>
        <p:spPr>
          <a:xfrm rot="16200000" flipH="1">
            <a:off x="6048000" y="3420000"/>
            <a:ext cx="180000" cy="648000"/>
          </a:xfrm>
          <a:prstGeom prst="upArrow">
            <a:avLst>
              <a:gd name="adj1" fmla="val 50000"/>
              <a:gd name="adj2" fmla="val 1875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32983" y="4581130"/>
            <a:ext cx="2079088" cy="822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ОМСУ</a:t>
            </a:r>
          </a:p>
          <a:p>
            <a:pPr algn="ctr"/>
            <a:r>
              <a:rPr lang="ru-RU" sz="2000" b="1" dirty="0" smtClean="0"/>
              <a:t>Рабочая группа</a:t>
            </a:r>
            <a:endParaRPr lang="ru-RU" sz="2000" b="1" dirty="0"/>
          </a:p>
        </p:txBody>
      </p:sp>
      <p:sp>
        <p:nvSpPr>
          <p:cNvPr id="45" name="Стрелка вверх 44"/>
          <p:cNvSpPr/>
          <p:nvPr/>
        </p:nvSpPr>
        <p:spPr>
          <a:xfrm rot="13581973">
            <a:off x="5760000" y="1512000"/>
            <a:ext cx="212231" cy="1236485"/>
          </a:xfrm>
          <a:prstGeom prst="upArrow">
            <a:avLst>
              <a:gd name="adj1" fmla="val 50000"/>
              <a:gd name="adj2" fmla="val 18753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06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5" y="692155"/>
            <a:ext cx="7643813" cy="7207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dirty="0" smtClean="0"/>
              <a:t>Этапы инвентаризации</a:t>
            </a:r>
            <a:endParaRPr lang="ru-RU" sz="3200" dirty="0"/>
          </a:p>
        </p:txBody>
      </p:sp>
      <p:sp>
        <p:nvSpPr>
          <p:cNvPr id="59394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295" indent="-285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992" indent="-2283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789" indent="-2283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585" indent="-2283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2383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9178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5976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2773" indent="-2283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97"/>
              </a:lnSpc>
            </a:pPr>
            <a:fld id="{57C15F05-AF92-44E5-8403-57B24BCF69E4}" type="slidenum">
              <a:rPr lang="ru-RU" smtClean="0">
                <a:solidFill>
                  <a:srgbClr val="FFFFFF"/>
                </a:solidFill>
                <a:effectLst/>
              </a:rPr>
              <a:pPr>
                <a:lnSpc>
                  <a:spcPts val="2097"/>
                </a:lnSpc>
              </a:pPr>
              <a:t>8</a:t>
            </a:fld>
            <a:endParaRPr lang="ru-RU" smtClean="0">
              <a:solidFill>
                <a:srgbClr val="FFFFFF"/>
              </a:solidFill>
              <a:effectLst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467544" y="1524291"/>
            <a:ext cx="2016224" cy="413695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768 h 10000"/>
              <a:gd name="connsiteX3" fmla="*/ 10000 w 10000"/>
              <a:gd name="connsiteY3" fmla="*/ 8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768 h 10000"/>
              <a:gd name="connsiteX3" fmla="*/ 10000 w 10000"/>
              <a:gd name="connsiteY3" fmla="*/ 9771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768"/>
                </a:lnTo>
                <a:lnTo>
                  <a:pt x="10000" y="9771"/>
                </a:lnTo>
                <a:lnTo>
                  <a:pt x="0" y="1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01" tIns="812800" rIns="256854" bIns="8128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3100" kern="120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3100" kern="1200"/>
          </a:p>
        </p:txBody>
      </p:sp>
      <p:sp>
        <p:nvSpPr>
          <p:cNvPr id="12" name="TextBox 11"/>
          <p:cNvSpPr txBox="1"/>
          <p:nvPr/>
        </p:nvSpPr>
        <p:spPr>
          <a:xfrm>
            <a:off x="611560" y="170080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2014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000" y="3240000"/>
            <a:ext cx="212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</a:rPr>
              <a:t>1 этап: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b="1" dirty="0">
                <a:latin typeface="Calibri" panose="020F0502020204030204" pitchFamily="34" charset="0"/>
              </a:rPr>
              <a:t>Разработка распорядительных документов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b="1" dirty="0">
                <a:latin typeface="Calibri" panose="020F0502020204030204" pitchFamily="34" charset="0"/>
              </a:rPr>
              <a:t>Создание рабочих групп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ru-RU" b="1" spc="-3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 flipH="1">
            <a:off x="2483768" y="1578522"/>
            <a:ext cx="184772" cy="4122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768 h 10000"/>
              <a:gd name="connsiteX3" fmla="*/ 10000 w 10000"/>
              <a:gd name="connsiteY3" fmla="*/ 8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768 h 10000"/>
              <a:gd name="connsiteX3" fmla="*/ 10000 w 10000"/>
              <a:gd name="connsiteY3" fmla="*/ 9771 h 10000"/>
              <a:gd name="connsiteX4" fmla="*/ 0 w 10000"/>
              <a:gd name="connsiteY4" fmla="*/ 10000 h 10000"/>
              <a:gd name="connsiteX0" fmla="*/ 0 w 10000"/>
              <a:gd name="connsiteY0" fmla="*/ 9953 h 9953"/>
              <a:gd name="connsiteX1" fmla="*/ 1323 w 10000"/>
              <a:gd name="connsiteY1" fmla="*/ 0 h 9953"/>
              <a:gd name="connsiteX2" fmla="*/ 10000 w 10000"/>
              <a:gd name="connsiteY2" fmla="*/ 721 h 9953"/>
              <a:gd name="connsiteX3" fmla="*/ 10000 w 10000"/>
              <a:gd name="connsiteY3" fmla="*/ 9724 h 9953"/>
              <a:gd name="connsiteX4" fmla="*/ 0 w 10000"/>
              <a:gd name="connsiteY4" fmla="*/ 9953 h 9953"/>
              <a:gd name="connsiteX0" fmla="*/ 132 w 10132"/>
              <a:gd name="connsiteY0" fmla="*/ 10019 h 10019"/>
              <a:gd name="connsiteX1" fmla="*/ 0 w 10132"/>
              <a:gd name="connsiteY1" fmla="*/ 0 h 10019"/>
              <a:gd name="connsiteX2" fmla="*/ 10132 w 10132"/>
              <a:gd name="connsiteY2" fmla="*/ 743 h 10019"/>
              <a:gd name="connsiteX3" fmla="*/ 10132 w 10132"/>
              <a:gd name="connsiteY3" fmla="*/ 9789 h 10019"/>
              <a:gd name="connsiteX4" fmla="*/ 132 w 10132"/>
              <a:gd name="connsiteY4" fmla="*/ 10019 h 10019"/>
              <a:gd name="connsiteX0" fmla="*/ 132 w 10132"/>
              <a:gd name="connsiteY0" fmla="*/ 10005 h 10005"/>
              <a:gd name="connsiteX1" fmla="*/ 0 w 10132"/>
              <a:gd name="connsiteY1" fmla="*/ 0 h 10005"/>
              <a:gd name="connsiteX2" fmla="*/ 10132 w 10132"/>
              <a:gd name="connsiteY2" fmla="*/ 729 h 10005"/>
              <a:gd name="connsiteX3" fmla="*/ 10132 w 10132"/>
              <a:gd name="connsiteY3" fmla="*/ 9775 h 10005"/>
              <a:gd name="connsiteX4" fmla="*/ 132 w 10132"/>
              <a:gd name="connsiteY4" fmla="*/ 10005 h 10005"/>
              <a:gd name="connsiteX0" fmla="*/ 132 w 10264"/>
              <a:gd name="connsiteY0" fmla="*/ 10005 h 10005"/>
              <a:gd name="connsiteX1" fmla="*/ 0 w 10264"/>
              <a:gd name="connsiteY1" fmla="*/ 0 h 10005"/>
              <a:gd name="connsiteX2" fmla="*/ 10132 w 10264"/>
              <a:gd name="connsiteY2" fmla="*/ 729 h 10005"/>
              <a:gd name="connsiteX3" fmla="*/ 10264 w 10264"/>
              <a:gd name="connsiteY3" fmla="*/ 9718 h 10005"/>
              <a:gd name="connsiteX4" fmla="*/ 132 w 10264"/>
              <a:gd name="connsiteY4" fmla="*/ 10005 h 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" h="10005">
                <a:moveTo>
                  <a:pt x="132" y="10005"/>
                </a:moveTo>
                <a:lnTo>
                  <a:pt x="0" y="0"/>
                </a:lnTo>
                <a:lnTo>
                  <a:pt x="10132" y="729"/>
                </a:lnTo>
                <a:lnTo>
                  <a:pt x="10264" y="9718"/>
                </a:lnTo>
                <a:lnTo>
                  <a:pt x="132" y="10005"/>
                </a:lnTo>
                <a:close/>
              </a:path>
            </a:pathLst>
          </a:custGeom>
          <a:solidFill>
            <a:srgbClr val="345A8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01" tIns="812800" rIns="256854" bIns="8128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 dirty="0"/>
          </a:p>
          <a:p>
            <a:pPr indent="-456797" defTabSz="1377950">
              <a:lnSpc>
                <a:spcPct val="90000"/>
              </a:lnSpc>
              <a:spcAft>
                <a:spcPct val="15000"/>
              </a:spcAft>
              <a:buChar char="••"/>
            </a:pPr>
            <a:endParaRPr lang="ru-RU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3100" kern="1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627999" y="1578522"/>
            <a:ext cx="2016009" cy="4115314"/>
            <a:chOff x="3222856" y="1545934"/>
            <a:chExt cx="2363859" cy="5051418"/>
          </a:xfrm>
        </p:grpSpPr>
        <p:sp>
          <p:nvSpPr>
            <p:cNvPr id="17" name="Полилиния 16"/>
            <p:cNvSpPr/>
            <p:nvPr/>
          </p:nvSpPr>
          <p:spPr>
            <a:xfrm>
              <a:off x="3275857" y="1545934"/>
              <a:ext cx="2310858" cy="505141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768 h 10000"/>
                <a:gd name="connsiteX3" fmla="*/ 10000 w 10000"/>
                <a:gd name="connsiteY3" fmla="*/ 8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768 h 10000"/>
                <a:gd name="connsiteX3" fmla="*/ 10000 w 10000"/>
                <a:gd name="connsiteY3" fmla="*/ 9771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768"/>
                  </a:lnTo>
                  <a:lnTo>
                    <a:pt x="10000" y="9771"/>
                  </a:lnTo>
                  <a:lnTo>
                    <a:pt x="0" y="10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001" tIns="812800" rIns="256854" bIns="812800" numCol="1" spcCol="1270" anchor="t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100" kern="1200" dirty="0" smtClean="0"/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100" kern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1700808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22856" y="3585346"/>
              <a:ext cx="2195002" cy="287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spc="-30" dirty="0" smtClean="0">
                  <a:latin typeface="+mn-lt"/>
                </a:rPr>
                <a:t>2 этап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spc="-30" dirty="0" smtClean="0">
                  <a:latin typeface="+mn-lt"/>
                </a:rPr>
                <a:t>Формирование описей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spc="-30" dirty="0" smtClean="0">
                  <a:latin typeface="+mn-lt"/>
                </a:rPr>
                <a:t>Инструктаж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spc="-30" dirty="0" smtClean="0">
                  <a:latin typeface="+mn-lt"/>
                </a:rPr>
                <a:t>Подготовка оборудования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spc="-30" dirty="0" smtClean="0">
                  <a:latin typeface="+mn-lt"/>
                </a:rPr>
                <a:t>Пробная инвентаризация</a:t>
              </a:r>
              <a:endParaRPr lang="ru-RU" sz="1600" b="1" spc="-30" dirty="0">
                <a:latin typeface="+mn-lt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751998" y="1445836"/>
            <a:ext cx="1908000" cy="4223650"/>
            <a:chOff x="5483488" y="1420019"/>
            <a:chExt cx="2443542" cy="4043306"/>
          </a:xfrm>
        </p:grpSpPr>
        <p:sp>
          <p:nvSpPr>
            <p:cNvPr id="23" name="Полилиния 22"/>
            <p:cNvSpPr/>
            <p:nvPr/>
          </p:nvSpPr>
          <p:spPr>
            <a:xfrm>
              <a:off x="5556962" y="1420019"/>
              <a:ext cx="2288077" cy="40433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768 h 10000"/>
                <a:gd name="connsiteX3" fmla="*/ 10000 w 10000"/>
                <a:gd name="connsiteY3" fmla="*/ 8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768 h 10000"/>
                <a:gd name="connsiteX3" fmla="*/ 10000 w 10000"/>
                <a:gd name="connsiteY3" fmla="*/ 9771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768"/>
                  </a:lnTo>
                  <a:lnTo>
                    <a:pt x="10000" y="9771"/>
                  </a:lnTo>
                  <a:lnTo>
                    <a:pt x="0" y="10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001" tIns="812800" rIns="256854" bIns="812800" numCol="1" spcCol="1270" anchor="t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  <a:p>
              <a:pPr indent="-456797" defTabSz="137795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3100" kern="1200" dirty="0"/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100" kern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3488" y="3137575"/>
              <a:ext cx="2443542" cy="1974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spc="-30" dirty="0" smtClean="0">
                  <a:latin typeface="+mn-lt"/>
                </a:rPr>
                <a:t>3 этап: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spc="-30" dirty="0" smtClean="0">
                  <a:latin typeface="+mn-lt"/>
                </a:rPr>
                <a:t>Инвентаризация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spc="-30" dirty="0" smtClean="0">
                  <a:latin typeface="+mn-lt"/>
                </a:rPr>
                <a:t>Анализ информации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spc="-30" dirty="0" smtClean="0">
                  <a:latin typeface="+mn-lt"/>
                </a:rPr>
                <a:t>Согласование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spc="-30" dirty="0" smtClean="0">
                  <a:latin typeface="+mn-lt"/>
                </a:rPr>
                <a:t>Принятие решений</a:t>
              </a:r>
            </a:p>
          </p:txBody>
        </p:sp>
      </p:grpSp>
      <p:sp>
        <p:nvSpPr>
          <p:cNvPr id="21" name="Полилиния 20"/>
          <p:cNvSpPr/>
          <p:nvPr/>
        </p:nvSpPr>
        <p:spPr>
          <a:xfrm flipH="1">
            <a:off x="6595979" y="1445836"/>
            <a:ext cx="189561" cy="4212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768 h 10000"/>
              <a:gd name="connsiteX3" fmla="*/ 10000 w 10000"/>
              <a:gd name="connsiteY3" fmla="*/ 8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768 h 10000"/>
              <a:gd name="connsiteX3" fmla="*/ 10000 w 10000"/>
              <a:gd name="connsiteY3" fmla="*/ 9771 h 10000"/>
              <a:gd name="connsiteX4" fmla="*/ 0 w 10000"/>
              <a:gd name="connsiteY4" fmla="*/ 10000 h 10000"/>
              <a:gd name="connsiteX0" fmla="*/ 0 w 10000"/>
              <a:gd name="connsiteY0" fmla="*/ 9953 h 9953"/>
              <a:gd name="connsiteX1" fmla="*/ 1323 w 10000"/>
              <a:gd name="connsiteY1" fmla="*/ 0 h 9953"/>
              <a:gd name="connsiteX2" fmla="*/ 10000 w 10000"/>
              <a:gd name="connsiteY2" fmla="*/ 721 h 9953"/>
              <a:gd name="connsiteX3" fmla="*/ 10000 w 10000"/>
              <a:gd name="connsiteY3" fmla="*/ 9724 h 9953"/>
              <a:gd name="connsiteX4" fmla="*/ 0 w 10000"/>
              <a:gd name="connsiteY4" fmla="*/ 9953 h 9953"/>
              <a:gd name="connsiteX0" fmla="*/ 132 w 10132"/>
              <a:gd name="connsiteY0" fmla="*/ 10019 h 10019"/>
              <a:gd name="connsiteX1" fmla="*/ 0 w 10132"/>
              <a:gd name="connsiteY1" fmla="*/ 0 h 10019"/>
              <a:gd name="connsiteX2" fmla="*/ 10132 w 10132"/>
              <a:gd name="connsiteY2" fmla="*/ 743 h 10019"/>
              <a:gd name="connsiteX3" fmla="*/ 10132 w 10132"/>
              <a:gd name="connsiteY3" fmla="*/ 9789 h 10019"/>
              <a:gd name="connsiteX4" fmla="*/ 132 w 10132"/>
              <a:gd name="connsiteY4" fmla="*/ 10019 h 10019"/>
              <a:gd name="connsiteX0" fmla="*/ 132 w 10132"/>
              <a:gd name="connsiteY0" fmla="*/ 10005 h 10005"/>
              <a:gd name="connsiteX1" fmla="*/ 0 w 10132"/>
              <a:gd name="connsiteY1" fmla="*/ 0 h 10005"/>
              <a:gd name="connsiteX2" fmla="*/ 10132 w 10132"/>
              <a:gd name="connsiteY2" fmla="*/ 729 h 10005"/>
              <a:gd name="connsiteX3" fmla="*/ 10132 w 10132"/>
              <a:gd name="connsiteY3" fmla="*/ 9775 h 10005"/>
              <a:gd name="connsiteX4" fmla="*/ 132 w 10132"/>
              <a:gd name="connsiteY4" fmla="*/ 10005 h 10005"/>
              <a:gd name="connsiteX0" fmla="*/ 132 w 10264"/>
              <a:gd name="connsiteY0" fmla="*/ 10005 h 10005"/>
              <a:gd name="connsiteX1" fmla="*/ 0 w 10264"/>
              <a:gd name="connsiteY1" fmla="*/ 0 h 10005"/>
              <a:gd name="connsiteX2" fmla="*/ 10132 w 10264"/>
              <a:gd name="connsiteY2" fmla="*/ 729 h 10005"/>
              <a:gd name="connsiteX3" fmla="*/ 10264 w 10264"/>
              <a:gd name="connsiteY3" fmla="*/ 9718 h 10005"/>
              <a:gd name="connsiteX4" fmla="*/ 132 w 10264"/>
              <a:gd name="connsiteY4" fmla="*/ 10005 h 10005"/>
              <a:gd name="connsiteX0" fmla="*/ 132 w 10264"/>
              <a:gd name="connsiteY0" fmla="*/ 10005 h 10005"/>
              <a:gd name="connsiteX1" fmla="*/ 0 w 10264"/>
              <a:gd name="connsiteY1" fmla="*/ 0 h 10005"/>
              <a:gd name="connsiteX2" fmla="*/ 10000 w 10264"/>
              <a:gd name="connsiteY2" fmla="*/ 753 h 10005"/>
              <a:gd name="connsiteX3" fmla="*/ 10264 w 10264"/>
              <a:gd name="connsiteY3" fmla="*/ 9718 h 10005"/>
              <a:gd name="connsiteX4" fmla="*/ 132 w 10264"/>
              <a:gd name="connsiteY4" fmla="*/ 10005 h 10005"/>
              <a:gd name="connsiteX0" fmla="*/ 132 w 10265"/>
              <a:gd name="connsiteY0" fmla="*/ 10005 h 10005"/>
              <a:gd name="connsiteX1" fmla="*/ 0 w 10265"/>
              <a:gd name="connsiteY1" fmla="*/ 0 h 10005"/>
              <a:gd name="connsiteX2" fmla="*/ 10265 w 10265"/>
              <a:gd name="connsiteY2" fmla="*/ 772 h 10005"/>
              <a:gd name="connsiteX3" fmla="*/ 10264 w 10265"/>
              <a:gd name="connsiteY3" fmla="*/ 9718 h 10005"/>
              <a:gd name="connsiteX4" fmla="*/ 132 w 10265"/>
              <a:gd name="connsiteY4" fmla="*/ 10005 h 10005"/>
              <a:gd name="connsiteX0" fmla="*/ 132 w 10265"/>
              <a:gd name="connsiteY0" fmla="*/ 10005 h 10005"/>
              <a:gd name="connsiteX1" fmla="*/ 0 w 10265"/>
              <a:gd name="connsiteY1" fmla="*/ 0 h 10005"/>
              <a:gd name="connsiteX2" fmla="*/ 10265 w 10265"/>
              <a:gd name="connsiteY2" fmla="*/ 772 h 10005"/>
              <a:gd name="connsiteX3" fmla="*/ 10132 w 10265"/>
              <a:gd name="connsiteY3" fmla="*/ 9770 h 10005"/>
              <a:gd name="connsiteX4" fmla="*/ 132 w 10265"/>
              <a:gd name="connsiteY4" fmla="*/ 10005 h 10005"/>
              <a:gd name="connsiteX0" fmla="*/ 0 w 10530"/>
              <a:gd name="connsiteY0" fmla="*/ 10005 h 10005"/>
              <a:gd name="connsiteX1" fmla="*/ 265 w 10530"/>
              <a:gd name="connsiteY1" fmla="*/ 0 h 10005"/>
              <a:gd name="connsiteX2" fmla="*/ 10530 w 10530"/>
              <a:gd name="connsiteY2" fmla="*/ 772 h 10005"/>
              <a:gd name="connsiteX3" fmla="*/ 10397 w 10530"/>
              <a:gd name="connsiteY3" fmla="*/ 9770 h 10005"/>
              <a:gd name="connsiteX4" fmla="*/ 0 w 10530"/>
              <a:gd name="connsiteY4" fmla="*/ 10005 h 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" h="10005">
                <a:moveTo>
                  <a:pt x="0" y="10005"/>
                </a:moveTo>
                <a:cubicBezTo>
                  <a:pt x="88" y="6670"/>
                  <a:pt x="177" y="3335"/>
                  <a:pt x="265" y="0"/>
                </a:cubicBezTo>
                <a:lnTo>
                  <a:pt x="10530" y="772"/>
                </a:lnTo>
                <a:cubicBezTo>
                  <a:pt x="10530" y="3754"/>
                  <a:pt x="10397" y="6788"/>
                  <a:pt x="10397" y="9770"/>
                </a:cubicBezTo>
                <a:lnTo>
                  <a:pt x="0" y="10005"/>
                </a:lnTo>
                <a:close/>
              </a:path>
            </a:pathLst>
          </a:custGeom>
          <a:solidFill>
            <a:srgbClr val="345A8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01" tIns="812800" rIns="256854" bIns="8128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3100" kern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5" y="1739663"/>
            <a:ext cx="1263587" cy="1263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31" y="1883442"/>
            <a:ext cx="1413829" cy="1120459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14820"/>
            <a:ext cx="1222651" cy="11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олилиния 26"/>
          <p:cNvSpPr/>
          <p:nvPr/>
        </p:nvSpPr>
        <p:spPr>
          <a:xfrm flipH="1">
            <a:off x="4644000" y="1456486"/>
            <a:ext cx="189561" cy="4230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768 h 10000"/>
              <a:gd name="connsiteX3" fmla="*/ 10000 w 10000"/>
              <a:gd name="connsiteY3" fmla="*/ 8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768 h 10000"/>
              <a:gd name="connsiteX3" fmla="*/ 10000 w 10000"/>
              <a:gd name="connsiteY3" fmla="*/ 9771 h 10000"/>
              <a:gd name="connsiteX4" fmla="*/ 0 w 10000"/>
              <a:gd name="connsiteY4" fmla="*/ 10000 h 10000"/>
              <a:gd name="connsiteX0" fmla="*/ 0 w 10000"/>
              <a:gd name="connsiteY0" fmla="*/ 9953 h 9953"/>
              <a:gd name="connsiteX1" fmla="*/ 1323 w 10000"/>
              <a:gd name="connsiteY1" fmla="*/ 0 h 9953"/>
              <a:gd name="connsiteX2" fmla="*/ 10000 w 10000"/>
              <a:gd name="connsiteY2" fmla="*/ 721 h 9953"/>
              <a:gd name="connsiteX3" fmla="*/ 10000 w 10000"/>
              <a:gd name="connsiteY3" fmla="*/ 9724 h 9953"/>
              <a:gd name="connsiteX4" fmla="*/ 0 w 10000"/>
              <a:gd name="connsiteY4" fmla="*/ 9953 h 9953"/>
              <a:gd name="connsiteX0" fmla="*/ 132 w 10132"/>
              <a:gd name="connsiteY0" fmla="*/ 10019 h 10019"/>
              <a:gd name="connsiteX1" fmla="*/ 0 w 10132"/>
              <a:gd name="connsiteY1" fmla="*/ 0 h 10019"/>
              <a:gd name="connsiteX2" fmla="*/ 10132 w 10132"/>
              <a:gd name="connsiteY2" fmla="*/ 743 h 10019"/>
              <a:gd name="connsiteX3" fmla="*/ 10132 w 10132"/>
              <a:gd name="connsiteY3" fmla="*/ 9789 h 10019"/>
              <a:gd name="connsiteX4" fmla="*/ 132 w 10132"/>
              <a:gd name="connsiteY4" fmla="*/ 10019 h 10019"/>
              <a:gd name="connsiteX0" fmla="*/ 132 w 10132"/>
              <a:gd name="connsiteY0" fmla="*/ 10005 h 10005"/>
              <a:gd name="connsiteX1" fmla="*/ 0 w 10132"/>
              <a:gd name="connsiteY1" fmla="*/ 0 h 10005"/>
              <a:gd name="connsiteX2" fmla="*/ 10132 w 10132"/>
              <a:gd name="connsiteY2" fmla="*/ 729 h 10005"/>
              <a:gd name="connsiteX3" fmla="*/ 10132 w 10132"/>
              <a:gd name="connsiteY3" fmla="*/ 9775 h 10005"/>
              <a:gd name="connsiteX4" fmla="*/ 132 w 10132"/>
              <a:gd name="connsiteY4" fmla="*/ 10005 h 10005"/>
              <a:gd name="connsiteX0" fmla="*/ 132 w 10264"/>
              <a:gd name="connsiteY0" fmla="*/ 10005 h 10005"/>
              <a:gd name="connsiteX1" fmla="*/ 0 w 10264"/>
              <a:gd name="connsiteY1" fmla="*/ 0 h 10005"/>
              <a:gd name="connsiteX2" fmla="*/ 10132 w 10264"/>
              <a:gd name="connsiteY2" fmla="*/ 729 h 10005"/>
              <a:gd name="connsiteX3" fmla="*/ 10264 w 10264"/>
              <a:gd name="connsiteY3" fmla="*/ 9718 h 10005"/>
              <a:gd name="connsiteX4" fmla="*/ 132 w 10264"/>
              <a:gd name="connsiteY4" fmla="*/ 10005 h 10005"/>
              <a:gd name="connsiteX0" fmla="*/ 132 w 10264"/>
              <a:gd name="connsiteY0" fmla="*/ 10005 h 10005"/>
              <a:gd name="connsiteX1" fmla="*/ 0 w 10264"/>
              <a:gd name="connsiteY1" fmla="*/ 0 h 10005"/>
              <a:gd name="connsiteX2" fmla="*/ 10000 w 10264"/>
              <a:gd name="connsiteY2" fmla="*/ 753 h 10005"/>
              <a:gd name="connsiteX3" fmla="*/ 10264 w 10264"/>
              <a:gd name="connsiteY3" fmla="*/ 9718 h 10005"/>
              <a:gd name="connsiteX4" fmla="*/ 132 w 10264"/>
              <a:gd name="connsiteY4" fmla="*/ 10005 h 10005"/>
              <a:gd name="connsiteX0" fmla="*/ 132 w 10265"/>
              <a:gd name="connsiteY0" fmla="*/ 10005 h 10005"/>
              <a:gd name="connsiteX1" fmla="*/ 0 w 10265"/>
              <a:gd name="connsiteY1" fmla="*/ 0 h 10005"/>
              <a:gd name="connsiteX2" fmla="*/ 10265 w 10265"/>
              <a:gd name="connsiteY2" fmla="*/ 772 h 10005"/>
              <a:gd name="connsiteX3" fmla="*/ 10264 w 10265"/>
              <a:gd name="connsiteY3" fmla="*/ 9718 h 10005"/>
              <a:gd name="connsiteX4" fmla="*/ 132 w 10265"/>
              <a:gd name="connsiteY4" fmla="*/ 10005 h 10005"/>
              <a:gd name="connsiteX0" fmla="*/ 132 w 10265"/>
              <a:gd name="connsiteY0" fmla="*/ 10005 h 10005"/>
              <a:gd name="connsiteX1" fmla="*/ 0 w 10265"/>
              <a:gd name="connsiteY1" fmla="*/ 0 h 10005"/>
              <a:gd name="connsiteX2" fmla="*/ 10265 w 10265"/>
              <a:gd name="connsiteY2" fmla="*/ 772 h 10005"/>
              <a:gd name="connsiteX3" fmla="*/ 10132 w 10265"/>
              <a:gd name="connsiteY3" fmla="*/ 9770 h 10005"/>
              <a:gd name="connsiteX4" fmla="*/ 132 w 10265"/>
              <a:gd name="connsiteY4" fmla="*/ 10005 h 10005"/>
              <a:gd name="connsiteX0" fmla="*/ 0 w 10530"/>
              <a:gd name="connsiteY0" fmla="*/ 10005 h 10005"/>
              <a:gd name="connsiteX1" fmla="*/ 265 w 10530"/>
              <a:gd name="connsiteY1" fmla="*/ 0 h 10005"/>
              <a:gd name="connsiteX2" fmla="*/ 10530 w 10530"/>
              <a:gd name="connsiteY2" fmla="*/ 772 h 10005"/>
              <a:gd name="connsiteX3" fmla="*/ 10397 w 10530"/>
              <a:gd name="connsiteY3" fmla="*/ 9770 h 10005"/>
              <a:gd name="connsiteX4" fmla="*/ 0 w 10530"/>
              <a:gd name="connsiteY4" fmla="*/ 10005 h 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" h="10005">
                <a:moveTo>
                  <a:pt x="0" y="10005"/>
                </a:moveTo>
                <a:cubicBezTo>
                  <a:pt x="88" y="6670"/>
                  <a:pt x="177" y="3335"/>
                  <a:pt x="265" y="0"/>
                </a:cubicBezTo>
                <a:lnTo>
                  <a:pt x="10530" y="772"/>
                </a:lnTo>
                <a:cubicBezTo>
                  <a:pt x="10530" y="3754"/>
                  <a:pt x="10397" y="6788"/>
                  <a:pt x="10397" y="9770"/>
                </a:cubicBezTo>
                <a:lnTo>
                  <a:pt x="0" y="10005"/>
                </a:lnTo>
                <a:close/>
              </a:path>
            </a:pathLst>
          </a:custGeom>
          <a:solidFill>
            <a:srgbClr val="345A8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01" tIns="812800" rIns="256854" bIns="812800" numCol="1" spcCol="1270" anchor="t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3100" kern="12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6696000" y="1437598"/>
            <a:ext cx="1954166" cy="4223650"/>
            <a:chOff x="5607355" y="1420019"/>
            <a:chExt cx="2502665" cy="4043306"/>
          </a:xfrm>
        </p:grpSpPr>
        <p:sp>
          <p:nvSpPr>
            <p:cNvPr id="29" name="Полилиния 28"/>
            <p:cNvSpPr/>
            <p:nvPr/>
          </p:nvSpPr>
          <p:spPr>
            <a:xfrm>
              <a:off x="5707620" y="1420019"/>
              <a:ext cx="2343852" cy="40433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768 h 10000"/>
                <a:gd name="connsiteX3" fmla="*/ 10000 w 10000"/>
                <a:gd name="connsiteY3" fmla="*/ 8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768 h 10000"/>
                <a:gd name="connsiteX3" fmla="*/ 10000 w 10000"/>
                <a:gd name="connsiteY3" fmla="*/ 9771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768"/>
                  </a:lnTo>
                  <a:lnTo>
                    <a:pt x="10000" y="9771"/>
                  </a:lnTo>
                  <a:lnTo>
                    <a:pt x="0" y="10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001" tIns="812800" rIns="256854" bIns="812800" numCol="1" spcCol="1270" anchor="t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 dirty="0"/>
            </a:p>
            <a:p>
              <a:pPr indent="-456797" defTabSz="137795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3100" kern="1200" dirty="0"/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100" kern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07355" y="3145461"/>
              <a:ext cx="2502665" cy="1502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spc="-30" dirty="0" smtClean="0">
                  <a:latin typeface="+mn-lt"/>
                </a:rPr>
                <a:t>4 этап: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spc="-30" dirty="0" smtClean="0">
                  <a:latin typeface="+mn-lt"/>
                </a:rPr>
                <a:t>Актуализация ФИАС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spc="-30" dirty="0" smtClean="0">
                  <a:latin typeface="+mn-lt"/>
                </a:rPr>
                <a:t>Отчет о завершении инвентаризации</a:t>
              </a:r>
            </a:p>
          </p:txBody>
        </p:sp>
      </p:grpSp>
      <p:pic>
        <p:nvPicPr>
          <p:cNvPr id="3075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98" y="1790003"/>
            <a:ext cx="1278973" cy="12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450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32656"/>
            <a:ext cx="6564331" cy="432048"/>
          </a:xfrm>
        </p:spPr>
        <p:txBody>
          <a:bodyPr/>
          <a:lstStyle/>
          <a:p>
            <a:pPr algn="ctr"/>
            <a:r>
              <a:rPr lang="ru-RU" dirty="0" smtClean="0"/>
              <a:t>Просмотр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200800" cy="584604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3A05-7C81-4C20-BFE7-68E55B2805D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793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_FNS2012_A4">
  <a:themeElements>
    <a:clrScheme name="1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1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1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5_Present_FNS2012_A4">
  <a:themeElements>
    <a:clrScheme name="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Present_FNS2012_A4">
  <a:themeElements>
    <a:clrScheme name="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_FNS2012_A4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12675</TotalTime>
  <Words>445</Words>
  <Application>Microsoft Office PowerPoint</Application>
  <PresentationFormat>Экран (4:3)</PresentationFormat>
  <Paragraphs>103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Оформление по умолчанию</vt:lpstr>
      <vt:lpstr>1_Present_FNS2012_A4</vt:lpstr>
      <vt:lpstr>Специальное оформление</vt:lpstr>
      <vt:lpstr>15_Специальное оформление</vt:lpstr>
      <vt:lpstr>16_Специальное оформление</vt:lpstr>
      <vt:lpstr>5_Present_FNS2012_A4</vt:lpstr>
      <vt:lpstr>7_Present_FNS2012_A4</vt:lpstr>
      <vt:lpstr>Реализация Федерального закона от 28.12.2013 № 443-ФЗ «О Федеральной информационной адресной системе и о внесении изменений в Федеральный закон «Об общих принципах местного самоуправления в Российской Федерации»</vt:lpstr>
      <vt:lpstr>Перечень нормативно-правовых актов</vt:lpstr>
      <vt:lpstr>Перечень нормативно-правовых актов</vt:lpstr>
      <vt:lpstr> Постановление Правительства Российской Федерации  от 19.11.2014   № 1221 «Об утверждении Правил присвоения, изменения и аннулирования адресов» </vt:lpstr>
      <vt:lpstr>Презентация PowerPoint</vt:lpstr>
      <vt:lpstr>Презентация PowerPoint</vt:lpstr>
      <vt:lpstr>Презентация PowerPoint</vt:lpstr>
      <vt:lpstr>Этапы инвентаризации</vt:lpstr>
      <vt:lpstr>Просмотр</vt:lpstr>
      <vt:lpstr>Сохранение истории объекта</vt:lpstr>
      <vt:lpstr>Дополнительный просмотр</vt:lpstr>
      <vt:lpstr>Детальная информация</vt:lpstr>
      <vt:lpstr>Презентация PowerPoint</vt:lpstr>
      <vt:lpstr>Добавление улицы</vt:lpstr>
      <vt:lpstr>Изменение объекта</vt:lpstr>
      <vt:lpstr>Групповые изменения</vt:lpstr>
      <vt:lpstr>Спасибо за внимание!</vt:lpstr>
    </vt:vector>
  </TitlesOfParts>
  <Company>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развития ТКС ФНС</dc:title>
  <dc:creator>Нечушкин</dc:creator>
  <cp:lastModifiedBy>Панасенко Галина Александровна</cp:lastModifiedBy>
  <cp:revision>588</cp:revision>
  <cp:lastPrinted>2015-03-15T08:17:37Z</cp:lastPrinted>
  <dcterms:created xsi:type="dcterms:W3CDTF">2013-09-05T08:09:22Z</dcterms:created>
  <dcterms:modified xsi:type="dcterms:W3CDTF">2015-07-20T11:33:04Z</dcterms:modified>
</cp:coreProperties>
</file>